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258" r:id="rId4"/>
    <p:sldId id="259" r:id="rId5"/>
    <p:sldId id="260" r:id="rId6"/>
    <p:sldId id="261"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73CF7-580A-7FF8-4FFF-13FA634519D0}" v="51" dt="2024-04-13T15:25:17.569"/>
    <p1510:client id="{87DE071E-5524-0FFB-1886-7800166486FA}" v="136" dt="2024-04-13T16:13:24.772"/>
    <p1510:client id="{A0B68649-ACEC-011C-0EA9-1E8E6B1707A4}" v="89" dt="2024-04-13T16:35:59.6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duranga F B D IT24100956" userId="S::it24100956@my.sliit.lk::ba810511-4e86-4245-9513-a7330eda4088" providerId="AD" clId="Web-{01873CF7-580A-7FF8-4FFF-13FA634519D0}"/>
    <pc:docChg chg="modSld addMainMaster delMainMaster">
      <pc:chgData name="Induranga F B D IT24100956" userId="S::it24100956@my.sliit.lk::ba810511-4e86-4245-9513-a7330eda4088" providerId="AD" clId="Web-{01873CF7-580A-7FF8-4FFF-13FA634519D0}" dt="2024-04-13T15:25:13.538" v="48" actId="20577"/>
      <pc:docMkLst>
        <pc:docMk/>
      </pc:docMkLst>
      <pc:sldChg chg="addSp delSp modSp mod setBg modClrScheme chgLayout">
        <pc:chgData name="Induranga F B D IT24100956" userId="S::it24100956@my.sliit.lk::ba810511-4e86-4245-9513-a7330eda4088" providerId="AD" clId="Web-{01873CF7-580A-7FF8-4FFF-13FA634519D0}" dt="2024-04-13T15:25:13.538" v="48" actId="20577"/>
        <pc:sldMkLst>
          <pc:docMk/>
          <pc:sldMk cId="109857222" sldId="256"/>
        </pc:sldMkLst>
        <pc:spChg chg="mod">
          <ac:chgData name="Induranga F B D IT24100956" userId="S::it24100956@my.sliit.lk::ba810511-4e86-4245-9513-a7330eda4088" providerId="AD" clId="Web-{01873CF7-580A-7FF8-4FFF-13FA634519D0}" dt="2024-04-13T15:25:13.538" v="48" actId="20577"/>
          <ac:spMkLst>
            <pc:docMk/>
            <pc:sldMk cId="109857222" sldId="256"/>
            <ac:spMk id="2" creationId="{00000000-0000-0000-0000-000000000000}"/>
          </ac:spMkLst>
        </pc:spChg>
        <pc:spChg chg="mod">
          <ac:chgData name="Induranga F B D IT24100956" userId="S::it24100956@my.sliit.lk::ba810511-4e86-4245-9513-a7330eda4088" providerId="AD" clId="Web-{01873CF7-580A-7FF8-4FFF-13FA634519D0}" dt="2024-04-13T15:24:42.912" v="28"/>
          <ac:spMkLst>
            <pc:docMk/>
            <pc:sldMk cId="109857222" sldId="256"/>
            <ac:spMk id="3" creationId="{00000000-0000-0000-0000-000000000000}"/>
          </ac:spMkLst>
        </pc:spChg>
        <pc:spChg chg="del">
          <ac:chgData name="Induranga F B D IT24100956" userId="S::it24100956@my.sliit.lk::ba810511-4e86-4245-9513-a7330eda4088" providerId="AD" clId="Web-{01873CF7-580A-7FF8-4FFF-13FA634519D0}" dt="2024-04-13T15:16:48.002" v="0"/>
          <ac:spMkLst>
            <pc:docMk/>
            <pc:sldMk cId="109857222" sldId="256"/>
            <ac:spMk id="5" creationId="{4CBD726B-2693-C5A1-5B95-22667721667C}"/>
          </ac:spMkLst>
        </pc:spChg>
        <pc:spChg chg="add del mod">
          <ac:chgData name="Induranga F B D IT24100956" userId="S::it24100956@my.sliit.lk::ba810511-4e86-4245-9513-a7330eda4088" providerId="AD" clId="Web-{01873CF7-580A-7FF8-4FFF-13FA634519D0}" dt="2024-04-13T15:18:38.224" v="7"/>
          <ac:spMkLst>
            <pc:docMk/>
            <pc:sldMk cId="109857222" sldId="256"/>
            <ac:spMk id="7" creationId="{EEBD818E-9D04-0AFE-92C0-DE87E8CC5773}"/>
          </ac:spMkLst>
        </pc:spChg>
        <pc:spChg chg="add del mod ord">
          <ac:chgData name="Induranga F B D IT24100956" userId="S::it24100956@my.sliit.lk::ba810511-4e86-4245-9513-a7330eda4088" providerId="AD" clId="Web-{01873CF7-580A-7FF8-4FFF-13FA634519D0}" dt="2024-04-13T15:22:09.859" v="22"/>
          <ac:spMkLst>
            <pc:docMk/>
            <pc:sldMk cId="109857222" sldId="256"/>
            <ac:spMk id="10" creationId="{73CFB4A9-AC49-20EA-68F1-3BC6F0E9CFC2}"/>
          </ac:spMkLst>
        </pc:spChg>
        <pc:spChg chg="add">
          <ac:chgData name="Induranga F B D IT24100956" userId="S::it24100956@my.sliit.lk::ba810511-4e86-4245-9513-a7330eda4088" providerId="AD" clId="Web-{01873CF7-580A-7FF8-4FFF-13FA634519D0}" dt="2024-04-13T15:24:42.912" v="28"/>
          <ac:spMkLst>
            <pc:docMk/>
            <pc:sldMk cId="109857222" sldId="256"/>
            <ac:spMk id="14" creationId="{1D7050A3-B1DE-4865-BAE7-B35015408F00}"/>
          </ac:spMkLst>
        </pc:spChg>
        <pc:spChg chg="add">
          <ac:chgData name="Induranga F B D IT24100956" userId="S::it24100956@my.sliit.lk::ba810511-4e86-4245-9513-a7330eda4088" providerId="AD" clId="Web-{01873CF7-580A-7FF8-4FFF-13FA634519D0}" dt="2024-04-13T15:24:42.912" v="28"/>
          <ac:spMkLst>
            <pc:docMk/>
            <pc:sldMk cId="109857222" sldId="256"/>
            <ac:spMk id="16" creationId="{50401EF1-C054-4118-87E7-1621168ADBF1}"/>
          </ac:spMkLst>
        </pc:spChg>
        <pc:grpChg chg="add">
          <ac:chgData name="Induranga F B D IT24100956" userId="S::it24100956@my.sliit.lk::ba810511-4e86-4245-9513-a7330eda4088" providerId="AD" clId="Web-{01873CF7-580A-7FF8-4FFF-13FA634519D0}" dt="2024-04-13T15:24:42.912" v="28"/>
          <ac:grpSpMkLst>
            <pc:docMk/>
            <pc:sldMk cId="109857222" sldId="256"/>
            <ac:grpSpMk id="18" creationId="{499E7689-E646-4066-9AD0-62F46B462A37}"/>
          </ac:grpSpMkLst>
        </pc:grpChg>
        <pc:picChg chg="del">
          <ac:chgData name="Induranga F B D IT24100956" userId="S::it24100956@my.sliit.lk::ba810511-4e86-4245-9513-a7330eda4088" providerId="AD" clId="Web-{01873CF7-580A-7FF8-4FFF-13FA634519D0}" dt="2024-04-13T15:16:48.002" v="0"/>
          <ac:picMkLst>
            <pc:docMk/>
            <pc:sldMk cId="109857222" sldId="256"/>
            <ac:picMk id="4" creationId="{1F4A9841-1E3E-0D6C-E0B0-181CDB97BEC7}"/>
          </ac:picMkLst>
        </pc:picChg>
        <pc:picChg chg="add del mod">
          <ac:chgData name="Induranga F B D IT24100956" userId="S::it24100956@my.sliit.lk::ba810511-4e86-4245-9513-a7330eda4088" providerId="AD" clId="Web-{01873CF7-580A-7FF8-4FFF-13FA634519D0}" dt="2024-04-13T15:18:38.224" v="8"/>
          <ac:picMkLst>
            <pc:docMk/>
            <pc:sldMk cId="109857222" sldId="256"/>
            <ac:picMk id="6" creationId="{3493A067-502E-62D7-B145-D551C6783969}"/>
          </ac:picMkLst>
        </pc:picChg>
        <pc:picChg chg="add mod ord">
          <ac:chgData name="Induranga F B D IT24100956" userId="S::it24100956@my.sliit.lk::ba810511-4e86-4245-9513-a7330eda4088" providerId="AD" clId="Web-{01873CF7-580A-7FF8-4FFF-13FA634519D0}" dt="2024-04-13T15:24:42.912" v="28"/>
          <ac:picMkLst>
            <pc:docMk/>
            <pc:sldMk cId="109857222" sldId="256"/>
            <ac:picMk id="9" creationId="{7E740773-BA8C-BA19-A8AE-413AB9C3839C}"/>
          </ac:picMkLst>
        </pc:picChg>
      </pc:sldChg>
      <pc:sldMasterChg chg="del delSldLayout">
        <pc:chgData name="Induranga F B D IT24100956" userId="S::it24100956@my.sliit.lk::ba810511-4e86-4245-9513-a7330eda4088" providerId="AD" clId="Web-{01873CF7-580A-7FF8-4FFF-13FA634519D0}" dt="2024-04-13T15:24:42.912" v="28"/>
        <pc:sldMasterMkLst>
          <pc:docMk/>
          <pc:sldMasterMk cId="2460954070" sldId="2147483660"/>
        </pc:sldMasterMkLst>
        <pc:sldLayoutChg chg="del">
          <pc:chgData name="Induranga F B D IT24100956" userId="S::it24100956@my.sliit.lk::ba810511-4e86-4245-9513-a7330eda4088" providerId="AD" clId="Web-{01873CF7-580A-7FF8-4FFF-13FA634519D0}" dt="2024-04-13T15:24:42.912" v="28"/>
          <pc:sldLayoutMkLst>
            <pc:docMk/>
            <pc:sldMasterMk cId="2460954070" sldId="2147483660"/>
            <pc:sldLayoutMk cId="2385387890" sldId="2147483661"/>
          </pc:sldLayoutMkLst>
        </pc:sldLayoutChg>
        <pc:sldLayoutChg chg="del">
          <pc:chgData name="Induranga F B D IT24100956" userId="S::it24100956@my.sliit.lk::ba810511-4e86-4245-9513-a7330eda4088" providerId="AD" clId="Web-{01873CF7-580A-7FF8-4FFF-13FA634519D0}" dt="2024-04-13T15:24:42.912" v="28"/>
          <pc:sldLayoutMkLst>
            <pc:docMk/>
            <pc:sldMasterMk cId="2460954070" sldId="2147483660"/>
            <pc:sldLayoutMk cId="949138452" sldId="2147483662"/>
          </pc:sldLayoutMkLst>
        </pc:sldLayoutChg>
        <pc:sldLayoutChg chg="del">
          <pc:chgData name="Induranga F B D IT24100956" userId="S::it24100956@my.sliit.lk::ba810511-4e86-4245-9513-a7330eda4088" providerId="AD" clId="Web-{01873CF7-580A-7FF8-4FFF-13FA634519D0}" dt="2024-04-13T15:24:42.912" v="28"/>
          <pc:sldLayoutMkLst>
            <pc:docMk/>
            <pc:sldMasterMk cId="2460954070" sldId="2147483660"/>
            <pc:sldLayoutMk cId="2591524520" sldId="2147483663"/>
          </pc:sldLayoutMkLst>
        </pc:sldLayoutChg>
        <pc:sldLayoutChg chg="del">
          <pc:chgData name="Induranga F B D IT24100956" userId="S::it24100956@my.sliit.lk::ba810511-4e86-4245-9513-a7330eda4088" providerId="AD" clId="Web-{01873CF7-580A-7FF8-4FFF-13FA634519D0}" dt="2024-04-13T15:24:42.912" v="28"/>
          <pc:sldLayoutMkLst>
            <pc:docMk/>
            <pc:sldMasterMk cId="2460954070" sldId="2147483660"/>
            <pc:sldLayoutMk cId="1203092039" sldId="2147483664"/>
          </pc:sldLayoutMkLst>
        </pc:sldLayoutChg>
        <pc:sldLayoutChg chg="del">
          <pc:chgData name="Induranga F B D IT24100956" userId="S::it24100956@my.sliit.lk::ba810511-4e86-4245-9513-a7330eda4088" providerId="AD" clId="Web-{01873CF7-580A-7FF8-4FFF-13FA634519D0}" dt="2024-04-13T15:24:42.912" v="28"/>
          <pc:sldLayoutMkLst>
            <pc:docMk/>
            <pc:sldMasterMk cId="2460954070" sldId="2147483660"/>
            <pc:sldLayoutMk cId="3733172339" sldId="2147483665"/>
          </pc:sldLayoutMkLst>
        </pc:sldLayoutChg>
        <pc:sldLayoutChg chg="del">
          <pc:chgData name="Induranga F B D IT24100956" userId="S::it24100956@my.sliit.lk::ba810511-4e86-4245-9513-a7330eda4088" providerId="AD" clId="Web-{01873CF7-580A-7FF8-4FFF-13FA634519D0}" dt="2024-04-13T15:24:42.912" v="28"/>
          <pc:sldLayoutMkLst>
            <pc:docMk/>
            <pc:sldMasterMk cId="2460954070" sldId="2147483660"/>
            <pc:sldLayoutMk cId="3210312558" sldId="2147483666"/>
          </pc:sldLayoutMkLst>
        </pc:sldLayoutChg>
        <pc:sldLayoutChg chg="del">
          <pc:chgData name="Induranga F B D IT24100956" userId="S::it24100956@my.sliit.lk::ba810511-4e86-4245-9513-a7330eda4088" providerId="AD" clId="Web-{01873CF7-580A-7FF8-4FFF-13FA634519D0}" dt="2024-04-13T15:24:42.912" v="28"/>
          <pc:sldLayoutMkLst>
            <pc:docMk/>
            <pc:sldMasterMk cId="2460954070" sldId="2147483660"/>
            <pc:sldLayoutMk cId="3146388984" sldId="2147483667"/>
          </pc:sldLayoutMkLst>
        </pc:sldLayoutChg>
        <pc:sldLayoutChg chg="del">
          <pc:chgData name="Induranga F B D IT24100956" userId="S::it24100956@my.sliit.lk::ba810511-4e86-4245-9513-a7330eda4088" providerId="AD" clId="Web-{01873CF7-580A-7FF8-4FFF-13FA634519D0}" dt="2024-04-13T15:24:42.912" v="28"/>
          <pc:sldLayoutMkLst>
            <pc:docMk/>
            <pc:sldMasterMk cId="2460954070" sldId="2147483660"/>
            <pc:sldLayoutMk cId="3171841454" sldId="2147483668"/>
          </pc:sldLayoutMkLst>
        </pc:sldLayoutChg>
        <pc:sldLayoutChg chg="del">
          <pc:chgData name="Induranga F B D IT24100956" userId="S::it24100956@my.sliit.lk::ba810511-4e86-4245-9513-a7330eda4088" providerId="AD" clId="Web-{01873CF7-580A-7FF8-4FFF-13FA634519D0}" dt="2024-04-13T15:24:42.912" v="28"/>
          <pc:sldLayoutMkLst>
            <pc:docMk/>
            <pc:sldMasterMk cId="2460954070" sldId="2147483660"/>
            <pc:sldLayoutMk cId="1718958274" sldId="2147483669"/>
          </pc:sldLayoutMkLst>
        </pc:sldLayoutChg>
        <pc:sldLayoutChg chg="del">
          <pc:chgData name="Induranga F B D IT24100956" userId="S::it24100956@my.sliit.lk::ba810511-4e86-4245-9513-a7330eda4088" providerId="AD" clId="Web-{01873CF7-580A-7FF8-4FFF-13FA634519D0}" dt="2024-04-13T15:24:42.912" v="28"/>
          <pc:sldLayoutMkLst>
            <pc:docMk/>
            <pc:sldMasterMk cId="2460954070" sldId="2147483660"/>
            <pc:sldLayoutMk cId="2202905451" sldId="2147483670"/>
          </pc:sldLayoutMkLst>
        </pc:sldLayoutChg>
        <pc:sldLayoutChg chg="del">
          <pc:chgData name="Induranga F B D IT24100956" userId="S::it24100956@my.sliit.lk::ba810511-4e86-4245-9513-a7330eda4088" providerId="AD" clId="Web-{01873CF7-580A-7FF8-4FFF-13FA634519D0}" dt="2024-04-13T15:24:42.912" v="28"/>
          <pc:sldLayoutMkLst>
            <pc:docMk/>
            <pc:sldMasterMk cId="2460954070" sldId="2147483660"/>
            <pc:sldLayoutMk cId="3479445657" sldId="2147483671"/>
          </pc:sldLayoutMkLst>
        </pc:sldLayoutChg>
      </pc:sldMasterChg>
      <pc:sldMasterChg chg="add addSldLayout">
        <pc:chgData name="Induranga F B D IT24100956" userId="S::it24100956@my.sliit.lk::ba810511-4e86-4245-9513-a7330eda4088" providerId="AD" clId="Web-{01873CF7-580A-7FF8-4FFF-13FA634519D0}" dt="2024-04-13T15:24:42.912" v="28"/>
        <pc:sldMasterMkLst>
          <pc:docMk/>
          <pc:sldMasterMk cId="1983126195" sldId="2147483685"/>
        </pc:sldMasterMkLst>
        <pc:sldLayoutChg chg="add">
          <pc:chgData name="Induranga F B D IT24100956" userId="S::it24100956@my.sliit.lk::ba810511-4e86-4245-9513-a7330eda4088" providerId="AD" clId="Web-{01873CF7-580A-7FF8-4FFF-13FA634519D0}" dt="2024-04-13T15:24:42.912" v="28"/>
          <pc:sldLayoutMkLst>
            <pc:docMk/>
            <pc:sldMasterMk cId="1983126195" sldId="2147483685"/>
            <pc:sldLayoutMk cId="3841624436" sldId="2147483674"/>
          </pc:sldLayoutMkLst>
        </pc:sldLayoutChg>
        <pc:sldLayoutChg chg="add">
          <pc:chgData name="Induranga F B D IT24100956" userId="S::it24100956@my.sliit.lk::ba810511-4e86-4245-9513-a7330eda4088" providerId="AD" clId="Web-{01873CF7-580A-7FF8-4FFF-13FA634519D0}" dt="2024-04-13T15:24:42.912" v="28"/>
          <pc:sldLayoutMkLst>
            <pc:docMk/>
            <pc:sldMasterMk cId="1983126195" sldId="2147483685"/>
            <pc:sldLayoutMk cId="2788101497" sldId="2147483675"/>
          </pc:sldLayoutMkLst>
        </pc:sldLayoutChg>
        <pc:sldLayoutChg chg="add">
          <pc:chgData name="Induranga F B D IT24100956" userId="S::it24100956@my.sliit.lk::ba810511-4e86-4245-9513-a7330eda4088" providerId="AD" clId="Web-{01873CF7-580A-7FF8-4FFF-13FA634519D0}" dt="2024-04-13T15:24:42.912" v="28"/>
          <pc:sldLayoutMkLst>
            <pc:docMk/>
            <pc:sldMasterMk cId="1983126195" sldId="2147483685"/>
            <pc:sldLayoutMk cId="3330145324" sldId="2147483676"/>
          </pc:sldLayoutMkLst>
        </pc:sldLayoutChg>
        <pc:sldLayoutChg chg="add">
          <pc:chgData name="Induranga F B D IT24100956" userId="S::it24100956@my.sliit.lk::ba810511-4e86-4245-9513-a7330eda4088" providerId="AD" clId="Web-{01873CF7-580A-7FF8-4FFF-13FA634519D0}" dt="2024-04-13T15:24:42.912" v="28"/>
          <pc:sldLayoutMkLst>
            <pc:docMk/>
            <pc:sldMasterMk cId="1983126195" sldId="2147483685"/>
            <pc:sldLayoutMk cId="2202642542" sldId="2147483677"/>
          </pc:sldLayoutMkLst>
        </pc:sldLayoutChg>
        <pc:sldLayoutChg chg="add">
          <pc:chgData name="Induranga F B D IT24100956" userId="S::it24100956@my.sliit.lk::ba810511-4e86-4245-9513-a7330eda4088" providerId="AD" clId="Web-{01873CF7-580A-7FF8-4FFF-13FA634519D0}" dt="2024-04-13T15:24:42.912" v="28"/>
          <pc:sldLayoutMkLst>
            <pc:docMk/>
            <pc:sldMasterMk cId="1983126195" sldId="2147483685"/>
            <pc:sldLayoutMk cId="3513149605" sldId="2147483678"/>
          </pc:sldLayoutMkLst>
        </pc:sldLayoutChg>
        <pc:sldLayoutChg chg="add">
          <pc:chgData name="Induranga F B D IT24100956" userId="S::it24100956@my.sliit.lk::ba810511-4e86-4245-9513-a7330eda4088" providerId="AD" clId="Web-{01873CF7-580A-7FF8-4FFF-13FA634519D0}" dt="2024-04-13T15:24:42.912" v="28"/>
          <pc:sldLayoutMkLst>
            <pc:docMk/>
            <pc:sldMasterMk cId="1983126195" sldId="2147483685"/>
            <pc:sldLayoutMk cId="3009570037" sldId="2147483679"/>
          </pc:sldLayoutMkLst>
        </pc:sldLayoutChg>
        <pc:sldLayoutChg chg="add">
          <pc:chgData name="Induranga F B D IT24100956" userId="S::it24100956@my.sliit.lk::ba810511-4e86-4245-9513-a7330eda4088" providerId="AD" clId="Web-{01873CF7-580A-7FF8-4FFF-13FA634519D0}" dt="2024-04-13T15:24:42.912" v="28"/>
          <pc:sldLayoutMkLst>
            <pc:docMk/>
            <pc:sldMasterMk cId="1983126195" sldId="2147483685"/>
            <pc:sldLayoutMk cId="2522167058" sldId="2147483680"/>
          </pc:sldLayoutMkLst>
        </pc:sldLayoutChg>
        <pc:sldLayoutChg chg="add">
          <pc:chgData name="Induranga F B D IT24100956" userId="S::it24100956@my.sliit.lk::ba810511-4e86-4245-9513-a7330eda4088" providerId="AD" clId="Web-{01873CF7-580A-7FF8-4FFF-13FA634519D0}" dt="2024-04-13T15:24:42.912" v="28"/>
          <pc:sldLayoutMkLst>
            <pc:docMk/>
            <pc:sldMasterMk cId="1983126195" sldId="2147483685"/>
            <pc:sldLayoutMk cId="1832277250" sldId="2147483681"/>
          </pc:sldLayoutMkLst>
        </pc:sldLayoutChg>
        <pc:sldLayoutChg chg="add">
          <pc:chgData name="Induranga F B D IT24100956" userId="S::it24100956@my.sliit.lk::ba810511-4e86-4245-9513-a7330eda4088" providerId="AD" clId="Web-{01873CF7-580A-7FF8-4FFF-13FA634519D0}" dt="2024-04-13T15:24:42.912" v="28"/>
          <pc:sldLayoutMkLst>
            <pc:docMk/>
            <pc:sldMasterMk cId="1983126195" sldId="2147483685"/>
            <pc:sldLayoutMk cId="4060234595" sldId="2147483682"/>
          </pc:sldLayoutMkLst>
        </pc:sldLayoutChg>
        <pc:sldLayoutChg chg="add">
          <pc:chgData name="Induranga F B D IT24100956" userId="S::it24100956@my.sliit.lk::ba810511-4e86-4245-9513-a7330eda4088" providerId="AD" clId="Web-{01873CF7-580A-7FF8-4FFF-13FA634519D0}" dt="2024-04-13T15:24:42.912" v="28"/>
          <pc:sldLayoutMkLst>
            <pc:docMk/>
            <pc:sldMasterMk cId="1983126195" sldId="2147483685"/>
            <pc:sldLayoutMk cId="3828142255" sldId="2147483683"/>
          </pc:sldLayoutMkLst>
        </pc:sldLayoutChg>
        <pc:sldLayoutChg chg="add">
          <pc:chgData name="Induranga F B D IT24100956" userId="S::it24100956@my.sliit.lk::ba810511-4e86-4245-9513-a7330eda4088" providerId="AD" clId="Web-{01873CF7-580A-7FF8-4FFF-13FA634519D0}" dt="2024-04-13T15:24:42.912" v="28"/>
          <pc:sldLayoutMkLst>
            <pc:docMk/>
            <pc:sldMasterMk cId="1983126195" sldId="2147483685"/>
            <pc:sldLayoutMk cId="4011909676" sldId="2147483684"/>
          </pc:sldLayoutMkLst>
        </pc:sldLayoutChg>
      </pc:sldMasterChg>
    </pc:docChg>
  </pc:docChgLst>
  <pc:docChgLst>
    <pc:chgData name="Induranga F B D IT24100956" userId="S::it24100956@my.sliit.lk::ba810511-4e86-4245-9513-a7330eda4088" providerId="AD" clId="Web-{87DE071E-5524-0FFB-1886-7800166486FA}"/>
    <pc:docChg chg="addSld modSld">
      <pc:chgData name="Induranga F B D IT24100956" userId="S::it24100956@my.sliit.lk::ba810511-4e86-4245-9513-a7330eda4088" providerId="AD" clId="Web-{87DE071E-5524-0FFB-1886-7800166486FA}" dt="2024-04-13T16:13:24.772" v="139" actId="20577"/>
      <pc:docMkLst>
        <pc:docMk/>
      </pc:docMkLst>
      <pc:sldChg chg="addSp delSp modSp">
        <pc:chgData name="Induranga F B D IT24100956" userId="S::it24100956@my.sliit.lk::ba810511-4e86-4245-9513-a7330eda4088" providerId="AD" clId="Web-{87DE071E-5524-0FFB-1886-7800166486FA}" dt="2024-04-13T15:39:41.475" v="14"/>
        <pc:sldMkLst>
          <pc:docMk/>
          <pc:sldMk cId="109857222" sldId="256"/>
        </pc:sldMkLst>
        <pc:spChg chg="del mod">
          <ac:chgData name="Induranga F B D IT24100956" userId="S::it24100956@my.sliit.lk::ba810511-4e86-4245-9513-a7330eda4088" providerId="AD" clId="Web-{87DE071E-5524-0FFB-1886-7800166486FA}" dt="2024-04-13T15:39:38.647" v="13"/>
          <ac:spMkLst>
            <pc:docMk/>
            <pc:sldMk cId="109857222" sldId="256"/>
            <ac:spMk id="3" creationId="{00000000-0000-0000-0000-000000000000}"/>
          </ac:spMkLst>
        </pc:spChg>
        <pc:spChg chg="add del mod">
          <ac:chgData name="Induranga F B D IT24100956" userId="S::it24100956@my.sliit.lk::ba810511-4e86-4245-9513-a7330eda4088" providerId="AD" clId="Web-{87DE071E-5524-0FFB-1886-7800166486FA}" dt="2024-04-13T15:39:41.475" v="14"/>
          <ac:spMkLst>
            <pc:docMk/>
            <pc:sldMk cId="109857222" sldId="256"/>
            <ac:spMk id="5" creationId="{A73C9D6B-0C11-CFDB-A20E-0111115E139C}"/>
          </ac:spMkLst>
        </pc:spChg>
        <pc:picChg chg="add mod">
          <ac:chgData name="Induranga F B D IT24100956" userId="S::it24100956@my.sliit.lk::ba810511-4e86-4245-9513-a7330eda4088" providerId="AD" clId="Web-{87DE071E-5524-0FFB-1886-7800166486FA}" dt="2024-04-13T15:39:23.131" v="10" actId="1076"/>
          <ac:picMkLst>
            <pc:docMk/>
            <pc:sldMk cId="109857222" sldId="256"/>
            <ac:picMk id="4" creationId="{D55A25F5-F907-934F-5A0A-DE165B411B15}"/>
          </ac:picMkLst>
        </pc:picChg>
      </pc:sldChg>
      <pc:sldChg chg="addSp delSp modSp new mod setBg">
        <pc:chgData name="Induranga F B D IT24100956" userId="S::it24100956@my.sliit.lk::ba810511-4e86-4245-9513-a7330eda4088" providerId="AD" clId="Web-{87DE071E-5524-0FFB-1886-7800166486FA}" dt="2024-04-13T16:03:03.940" v="89" actId="20577"/>
        <pc:sldMkLst>
          <pc:docMk/>
          <pc:sldMk cId="1943476803" sldId="257"/>
        </pc:sldMkLst>
        <pc:spChg chg="del mod">
          <ac:chgData name="Induranga F B D IT24100956" userId="S::it24100956@my.sliit.lk::ba810511-4e86-4245-9513-a7330eda4088" providerId="AD" clId="Web-{87DE071E-5524-0FFB-1886-7800166486FA}" dt="2024-04-13T15:44:11.959" v="40"/>
          <ac:spMkLst>
            <pc:docMk/>
            <pc:sldMk cId="1943476803" sldId="257"/>
            <ac:spMk id="2" creationId="{515F8A79-00E1-CAC3-F7DD-DCE1F1B4F33C}"/>
          </ac:spMkLst>
        </pc:spChg>
        <pc:spChg chg="mod">
          <ac:chgData name="Induranga F B D IT24100956" userId="S::it24100956@my.sliit.lk::ba810511-4e86-4245-9513-a7330eda4088" providerId="AD" clId="Web-{87DE071E-5524-0FFB-1886-7800166486FA}" dt="2024-04-13T16:03:03.940" v="89" actId="20577"/>
          <ac:spMkLst>
            <pc:docMk/>
            <pc:sldMk cId="1943476803" sldId="257"/>
            <ac:spMk id="3" creationId="{1A810807-FE13-3378-628D-6E4A30ACBB01}"/>
          </ac:spMkLst>
        </pc:spChg>
        <pc:spChg chg="add del mod">
          <ac:chgData name="Induranga F B D IT24100956" userId="S::it24100956@my.sliit.lk::ba810511-4e86-4245-9513-a7330eda4088" providerId="AD" clId="Web-{87DE071E-5524-0FFB-1886-7800166486FA}" dt="2024-04-13T15:42:37.362" v="25"/>
          <ac:spMkLst>
            <pc:docMk/>
            <pc:sldMk cId="1943476803" sldId="257"/>
            <ac:spMk id="5" creationId="{DFD6EF36-4AB2-9307-A659-D30F913A9167}"/>
          </ac:spMkLst>
        </pc:spChg>
        <pc:spChg chg="add mod">
          <ac:chgData name="Induranga F B D IT24100956" userId="S::it24100956@my.sliit.lk::ba810511-4e86-4245-9513-a7330eda4088" providerId="AD" clId="Web-{87DE071E-5524-0FFB-1886-7800166486FA}" dt="2024-04-13T15:44:51.382" v="47"/>
          <ac:spMkLst>
            <pc:docMk/>
            <pc:sldMk cId="1943476803" sldId="257"/>
            <ac:spMk id="9" creationId="{DEDD2258-885D-4551-0A9D-C7AD0592AC48}"/>
          </ac:spMkLst>
        </pc:spChg>
        <pc:spChg chg="add del">
          <ac:chgData name="Induranga F B D IT24100956" userId="S::it24100956@my.sliit.lk::ba810511-4e86-4245-9513-a7330eda4088" providerId="AD" clId="Web-{87DE071E-5524-0FFB-1886-7800166486FA}" dt="2024-04-13T15:43:56.224" v="35"/>
          <ac:spMkLst>
            <pc:docMk/>
            <pc:sldMk cId="1943476803" sldId="257"/>
            <ac:spMk id="14" creationId="{1FD5705B-63E0-4364-B909-EC902FEAAC07}"/>
          </ac:spMkLst>
        </pc:spChg>
        <pc:spChg chg="add del">
          <ac:chgData name="Induranga F B D IT24100956" userId="S::it24100956@my.sliit.lk::ba810511-4e86-4245-9513-a7330eda4088" providerId="AD" clId="Web-{87DE071E-5524-0FFB-1886-7800166486FA}" dt="2024-04-13T15:43:56.224" v="35"/>
          <ac:spMkLst>
            <pc:docMk/>
            <pc:sldMk cId="1943476803" sldId="257"/>
            <ac:spMk id="16" creationId="{0B7E355D-DAEA-4421-B67A-FA13C0FBDCE8}"/>
          </ac:spMkLst>
        </pc:spChg>
        <pc:spChg chg="add del">
          <ac:chgData name="Induranga F B D IT24100956" userId="S::it24100956@my.sliit.lk::ba810511-4e86-4245-9513-a7330eda4088" providerId="AD" clId="Web-{87DE071E-5524-0FFB-1886-7800166486FA}" dt="2024-04-13T15:43:58.755" v="37"/>
          <ac:spMkLst>
            <pc:docMk/>
            <pc:sldMk cId="1943476803" sldId="257"/>
            <ac:spMk id="28" creationId="{06F5F188-C35F-49A5-B6A8-1F26B238FF91}"/>
          </ac:spMkLst>
        </pc:spChg>
        <pc:spChg chg="add del">
          <ac:chgData name="Induranga F B D IT24100956" userId="S::it24100956@my.sliit.lk::ba810511-4e86-4245-9513-a7330eda4088" providerId="AD" clId="Web-{87DE071E-5524-0FFB-1886-7800166486FA}" dt="2024-04-13T15:43:58.755" v="37"/>
          <ac:spMkLst>
            <pc:docMk/>
            <pc:sldMk cId="1943476803" sldId="257"/>
            <ac:spMk id="29" creationId="{AE40A81A-3622-4FE4-A5BE-F289487C9711}"/>
          </ac:spMkLst>
        </pc:spChg>
        <pc:spChg chg="add del">
          <ac:chgData name="Induranga F B D IT24100956" userId="S::it24100956@my.sliit.lk::ba810511-4e86-4245-9513-a7330eda4088" providerId="AD" clId="Web-{87DE071E-5524-0FFB-1886-7800166486FA}" dt="2024-04-13T15:43:58.755" v="37"/>
          <ac:spMkLst>
            <pc:docMk/>
            <pc:sldMk cId="1943476803" sldId="257"/>
            <ac:spMk id="30" creationId="{49191B7D-700E-4425-927C-F0A9B63DF63D}"/>
          </ac:spMkLst>
        </pc:spChg>
        <pc:spChg chg="add del">
          <ac:chgData name="Induranga F B D IT24100956" userId="S::it24100956@my.sliit.lk::ba810511-4e86-4245-9513-a7330eda4088" providerId="AD" clId="Web-{87DE071E-5524-0FFB-1886-7800166486FA}" dt="2024-04-13T15:44:51.382" v="47"/>
          <ac:spMkLst>
            <pc:docMk/>
            <pc:sldMk cId="1943476803" sldId="257"/>
            <ac:spMk id="32" creationId="{9D767E3F-5FD8-43EF-92CC-71463D47E1EE}"/>
          </ac:spMkLst>
        </pc:spChg>
        <pc:spChg chg="add del">
          <ac:chgData name="Induranga F B D IT24100956" userId="S::it24100956@my.sliit.lk::ba810511-4e86-4245-9513-a7330eda4088" providerId="AD" clId="Web-{87DE071E-5524-0FFB-1886-7800166486FA}" dt="2024-04-13T15:44:51.382" v="47"/>
          <ac:spMkLst>
            <pc:docMk/>
            <pc:sldMk cId="1943476803" sldId="257"/>
            <ac:spMk id="33" creationId="{53326BAA-9686-4D37-B702-A459A43F9B06}"/>
          </ac:spMkLst>
        </pc:spChg>
        <pc:spChg chg="add del">
          <ac:chgData name="Induranga F B D IT24100956" userId="S::it24100956@my.sliit.lk::ba810511-4e86-4245-9513-a7330eda4088" providerId="AD" clId="Web-{87DE071E-5524-0FFB-1886-7800166486FA}" dt="2024-04-13T15:44:51.382" v="47"/>
          <ac:spMkLst>
            <pc:docMk/>
            <pc:sldMk cId="1943476803" sldId="257"/>
            <ac:spMk id="34" creationId="{AB330529-CB1E-4112-8F01-435C2E299761}"/>
          </ac:spMkLst>
        </pc:spChg>
        <pc:spChg chg="add">
          <ac:chgData name="Induranga F B D IT24100956" userId="S::it24100956@my.sliit.lk::ba810511-4e86-4245-9513-a7330eda4088" providerId="AD" clId="Web-{87DE071E-5524-0FFB-1886-7800166486FA}" dt="2024-04-13T15:44:51.382" v="47"/>
          <ac:spMkLst>
            <pc:docMk/>
            <pc:sldMk cId="1943476803" sldId="257"/>
            <ac:spMk id="41" creationId="{E4A5D6A1-B663-4429-B0E3-BF194EE0FBE3}"/>
          </ac:spMkLst>
        </pc:spChg>
        <pc:spChg chg="add">
          <ac:chgData name="Induranga F B D IT24100956" userId="S::it24100956@my.sliit.lk::ba810511-4e86-4245-9513-a7330eda4088" providerId="AD" clId="Web-{87DE071E-5524-0FFB-1886-7800166486FA}" dt="2024-04-13T15:44:51.382" v="47"/>
          <ac:spMkLst>
            <pc:docMk/>
            <pc:sldMk cId="1943476803" sldId="257"/>
            <ac:spMk id="43" creationId="{F295BE2A-8F40-4D8D-9682-09757DEABA79}"/>
          </ac:spMkLst>
        </pc:spChg>
        <pc:spChg chg="add">
          <ac:chgData name="Induranga F B D IT24100956" userId="S::it24100956@my.sliit.lk::ba810511-4e86-4245-9513-a7330eda4088" providerId="AD" clId="Web-{87DE071E-5524-0FFB-1886-7800166486FA}" dt="2024-04-13T15:44:51.382" v="47"/>
          <ac:spMkLst>
            <pc:docMk/>
            <pc:sldMk cId="1943476803" sldId="257"/>
            <ac:spMk id="51" creationId="{190A9C7B-1700-4379-A3ED-0D545F44BC7A}"/>
          </ac:spMkLst>
        </pc:spChg>
        <pc:spChg chg="add">
          <ac:chgData name="Induranga F B D IT24100956" userId="S::it24100956@my.sliit.lk::ba810511-4e86-4245-9513-a7330eda4088" providerId="AD" clId="Web-{87DE071E-5524-0FFB-1886-7800166486FA}" dt="2024-04-13T15:44:51.382" v="47"/>
          <ac:spMkLst>
            <pc:docMk/>
            <pc:sldMk cId="1943476803" sldId="257"/>
            <ac:spMk id="53" creationId="{F1523D7C-A40E-41F2-A1C7-AA8A7F05CDE6}"/>
          </ac:spMkLst>
        </pc:spChg>
        <pc:grpChg chg="add del">
          <ac:chgData name="Induranga F B D IT24100956" userId="S::it24100956@my.sliit.lk::ba810511-4e86-4245-9513-a7330eda4088" providerId="AD" clId="Web-{87DE071E-5524-0FFB-1886-7800166486FA}" dt="2024-04-13T15:43:56.224" v="35"/>
          <ac:grpSpMkLst>
            <pc:docMk/>
            <pc:sldMk cId="1943476803" sldId="257"/>
            <ac:grpSpMk id="18" creationId="{61D9147E-6246-4344-B99C-7E58532D8CB5}"/>
          </ac:grpSpMkLst>
        </pc:grpChg>
        <pc:grpChg chg="add del">
          <ac:chgData name="Induranga F B D IT24100956" userId="S::it24100956@my.sliit.lk::ba810511-4e86-4245-9513-a7330eda4088" providerId="AD" clId="Web-{87DE071E-5524-0FFB-1886-7800166486FA}" dt="2024-04-13T15:43:58.755" v="37"/>
          <ac:grpSpMkLst>
            <pc:docMk/>
            <pc:sldMk cId="1943476803" sldId="257"/>
            <ac:grpSpMk id="20" creationId="{500C63D8-EF5D-4AAE-B1EF-C78E00C9BE80}"/>
          </ac:grpSpMkLst>
        </pc:grpChg>
        <pc:grpChg chg="add del">
          <ac:chgData name="Induranga F B D IT24100956" userId="S::it24100956@my.sliit.lk::ba810511-4e86-4245-9513-a7330eda4088" providerId="AD" clId="Web-{87DE071E-5524-0FFB-1886-7800166486FA}" dt="2024-04-13T15:44:51.382" v="47"/>
          <ac:grpSpMkLst>
            <pc:docMk/>
            <pc:sldMk cId="1943476803" sldId="257"/>
            <ac:grpSpMk id="35" creationId="{A6BAEEFE-5A15-4E44-B100-CFD7F5D6D059}"/>
          </ac:grpSpMkLst>
        </pc:grpChg>
        <pc:grpChg chg="add">
          <ac:chgData name="Induranga F B D IT24100956" userId="S::it24100956@my.sliit.lk::ba810511-4e86-4245-9513-a7330eda4088" providerId="AD" clId="Web-{87DE071E-5524-0FFB-1886-7800166486FA}" dt="2024-04-13T15:44:51.382" v="47"/>
          <ac:grpSpMkLst>
            <pc:docMk/>
            <pc:sldMk cId="1943476803" sldId="257"/>
            <ac:grpSpMk id="45" creationId="{FEF4553E-8BA9-4D3A-AE46-B9B84EA5C6CC}"/>
          </ac:grpSpMkLst>
        </pc:grpChg>
        <pc:picChg chg="add del mod">
          <ac:chgData name="Induranga F B D IT24100956" userId="S::it24100956@my.sliit.lk::ba810511-4e86-4245-9513-a7330eda4088" providerId="AD" clId="Web-{87DE071E-5524-0FFB-1886-7800166486FA}" dt="2024-04-13T15:42:37.362" v="25"/>
          <ac:picMkLst>
            <pc:docMk/>
            <pc:sldMk cId="1943476803" sldId="257"/>
            <ac:picMk id="4" creationId="{371CDD29-AB95-EC21-C7FA-FC0C55F844FA}"/>
          </ac:picMkLst>
        </pc:picChg>
        <pc:picChg chg="add del mod">
          <ac:chgData name="Induranga F B D IT24100956" userId="S::it24100956@my.sliit.lk::ba810511-4e86-4245-9513-a7330eda4088" providerId="AD" clId="Web-{87DE071E-5524-0FFB-1886-7800166486FA}" dt="2024-04-13T15:43:49.739" v="33"/>
          <ac:picMkLst>
            <pc:docMk/>
            <pc:sldMk cId="1943476803" sldId="257"/>
            <ac:picMk id="7" creationId="{6688C97D-3ABC-22F9-31D8-D0EA5F21FAAF}"/>
          </ac:picMkLst>
        </pc:picChg>
        <pc:picChg chg="add mod">
          <ac:chgData name="Induranga F B D IT24100956" userId="S::it24100956@my.sliit.lk::ba810511-4e86-4245-9513-a7330eda4088" providerId="AD" clId="Web-{87DE071E-5524-0FFB-1886-7800166486FA}" dt="2024-04-13T15:44:51.382" v="47"/>
          <ac:picMkLst>
            <pc:docMk/>
            <pc:sldMk cId="1943476803" sldId="257"/>
            <ac:picMk id="8" creationId="{2F5F4772-B251-715D-C31C-A55D7AC2968D}"/>
          </ac:picMkLst>
        </pc:picChg>
        <pc:picChg chg="add">
          <ac:chgData name="Induranga F B D IT24100956" userId="S::it24100956@my.sliit.lk::ba810511-4e86-4245-9513-a7330eda4088" providerId="AD" clId="Web-{87DE071E-5524-0FFB-1886-7800166486FA}" dt="2024-04-13T15:44:51.382" v="47"/>
          <ac:picMkLst>
            <pc:docMk/>
            <pc:sldMk cId="1943476803" sldId="257"/>
            <ac:picMk id="55" creationId="{9CB5F69D-A54F-479A-AA05-6AEAFCF7DD77}"/>
          </ac:picMkLst>
        </pc:picChg>
        <pc:picChg chg="add">
          <ac:chgData name="Induranga F B D IT24100956" userId="S::it24100956@my.sliit.lk::ba810511-4e86-4245-9513-a7330eda4088" providerId="AD" clId="Web-{87DE071E-5524-0FFB-1886-7800166486FA}" dt="2024-04-13T15:44:51.382" v="47"/>
          <ac:picMkLst>
            <pc:docMk/>
            <pc:sldMk cId="1943476803" sldId="257"/>
            <ac:picMk id="57" creationId="{53859057-B7A0-493C-AFD5-7396DE5B5B38}"/>
          </ac:picMkLst>
        </pc:picChg>
      </pc:sldChg>
      <pc:sldChg chg="addSp delSp modSp new mod setBg">
        <pc:chgData name="Induranga F B D IT24100956" userId="S::it24100956@my.sliit.lk::ba810511-4e86-4245-9513-a7330eda4088" providerId="AD" clId="Web-{87DE071E-5524-0FFB-1886-7800166486FA}" dt="2024-04-13T16:06:28.868" v="114" actId="20577"/>
        <pc:sldMkLst>
          <pc:docMk/>
          <pc:sldMk cId="909596946" sldId="258"/>
        </pc:sldMkLst>
        <pc:spChg chg="mod">
          <ac:chgData name="Induranga F B D IT24100956" userId="S::it24100956@my.sliit.lk::ba810511-4e86-4245-9513-a7330eda4088" providerId="AD" clId="Web-{87DE071E-5524-0FFB-1886-7800166486FA}" dt="2024-04-13T16:06:14.962" v="113"/>
          <ac:spMkLst>
            <pc:docMk/>
            <pc:sldMk cId="909596946" sldId="258"/>
            <ac:spMk id="2" creationId="{D032EBC0-D28F-AABE-7136-B81A11DA5F0C}"/>
          </ac:spMkLst>
        </pc:spChg>
        <pc:spChg chg="del">
          <ac:chgData name="Induranga F B D IT24100956" userId="S::it24100956@my.sliit.lk::ba810511-4e86-4245-9513-a7330eda4088" providerId="AD" clId="Web-{87DE071E-5524-0FFB-1886-7800166486FA}" dt="2024-04-13T16:05:49.039" v="110"/>
          <ac:spMkLst>
            <pc:docMk/>
            <pc:sldMk cId="909596946" sldId="258"/>
            <ac:spMk id="3" creationId="{D4188754-2645-EAA2-2505-D890FA9F52CA}"/>
          </ac:spMkLst>
        </pc:spChg>
        <pc:spChg chg="mod">
          <ac:chgData name="Induranga F B D IT24100956" userId="S::it24100956@my.sliit.lk::ba810511-4e86-4245-9513-a7330eda4088" providerId="AD" clId="Web-{87DE071E-5524-0FFB-1886-7800166486FA}" dt="2024-04-13T16:06:28.868" v="114" actId="20577"/>
          <ac:spMkLst>
            <pc:docMk/>
            <pc:sldMk cId="909596946" sldId="258"/>
            <ac:spMk id="4" creationId="{1CD49FA5-FC53-4363-A26D-74292AC91721}"/>
          </ac:spMkLst>
        </pc:spChg>
        <pc:spChg chg="add">
          <ac:chgData name="Induranga F B D IT24100956" userId="S::it24100956@my.sliit.lk::ba810511-4e86-4245-9513-a7330eda4088" providerId="AD" clId="Web-{87DE071E-5524-0FFB-1886-7800166486FA}" dt="2024-04-13T16:06:14.962" v="113"/>
          <ac:spMkLst>
            <pc:docMk/>
            <pc:sldMk cId="909596946" sldId="258"/>
            <ac:spMk id="10" creationId="{99B5B3C5-A599-465B-B2B9-866E8B2087CE}"/>
          </ac:spMkLst>
        </pc:spChg>
        <pc:spChg chg="add">
          <ac:chgData name="Induranga F B D IT24100956" userId="S::it24100956@my.sliit.lk::ba810511-4e86-4245-9513-a7330eda4088" providerId="AD" clId="Web-{87DE071E-5524-0FFB-1886-7800166486FA}" dt="2024-04-13T16:06:14.962" v="113"/>
          <ac:spMkLst>
            <pc:docMk/>
            <pc:sldMk cId="909596946" sldId="258"/>
            <ac:spMk id="12" creationId="{25C84982-7DD0-43B1-8A2D-BFA4DF1B4E60}"/>
          </ac:spMkLst>
        </pc:spChg>
        <pc:spChg chg="add">
          <ac:chgData name="Induranga F B D IT24100956" userId="S::it24100956@my.sliit.lk::ba810511-4e86-4245-9513-a7330eda4088" providerId="AD" clId="Web-{87DE071E-5524-0FFB-1886-7800166486FA}" dt="2024-04-13T16:06:14.962" v="113"/>
          <ac:spMkLst>
            <pc:docMk/>
            <pc:sldMk cId="909596946" sldId="258"/>
            <ac:spMk id="31" creationId="{8427DF8B-AF40-4916-BF81-7B4B1D6A063D}"/>
          </ac:spMkLst>
        </pc:spChg>
        <pc:spChg chg="add">
          <ac:chgData name="Induranga F B D IT24100956" userId="S::it24100956@my.sliit.lk::ba810511-4e86-4245-9513-a7330eda4088" providerId="AD" clId="Web-{87DE071E-5524-0FFB-1886-7800166486FA}" dt="2024-04-13T16:06:14.962" v="113"/>
          <ac:spMkLst>
            <pc:docMk/>
            <pc:sldMk cId="909596946" sldId="258"/>
            <ac:spMk id="33" creationId="{6AE0E191-47BD-46BD-846E-E994713F2C91}"/>
          </ac:spMkLst>
        </pc:spChg>
        <pc:spChg chg="add">
          <ac:chgData name="Induranga F B D IT24100956" userId="S::it24100956@my.sliit.lk::ba810511-4e86-4245-9513-a7330eda4088" providerId="AD" clId="Web-{87DE071E-5524-0FFB-1886-7800166486FA}" dt="2024-04-13T16:06:14.962" v="113"/>
          <ac:spMkLst>
            <pc:docMk/>
            <pc:sldMk cId="909596946" sldId="258"/>
            <ac:spMk id="35" creationId="{D60DC0FE-B192-4898-9A42-DD3CA1061184}"/>
          </ac:spMkLst>
        </pc:spChg>
        <pc:grpChg chg="add">
          <ac:chgData name="Induranga F B D IT24100956" userId="S::it24100956@my.sliit.lk::ba810511-4e86-4245-9513-a7330eda4088" providerId="AD" clId="Web-{87DE071E-5524-0FFB-1886-7800166486FA}" dt="2024-04-13T16:06:14.962" v="113"/>
          <ac:grpSpMkLst>
            <pc:docMk/>
            <pc:sldMk cId="909596946" sldId="258"/>
            <ac:grpSpMk id="14" creationId="{1D912E1C-3BBA-42F0-A3EE-FEC382E7230A}"/>
          </ac:grpSpMkLst>
        </pc:grpChg>
        <pc:grpChg chg="add">
          <ac:chgData name="Induranga F B D IT24100956" userId="S::it24100956@my.sliit.lk::ba810511-4e86-4245-9513-a7330eda4088" providerId="AD" clId="Web-{87DE071E-5524-0FFB-1886-7800166486FA}" dt="2024-04-13T16:06:14.962" v="113"/>
          <ac:grpSpMkLst>
            <pc:docMk/>
            <pc:sldMk cId="909596946" sldId="258"/>
            <ac:grpSpMk id="37" creationId="{47154ABD-A760-4C29-A394-422706C2C032}"/>
          </ac:grpSpMkLst>
        </pc:grpChg>
        <pc:picChg chg="add mod ord">
          <ac:chgData name="Induranga F B D IT24100956" userId="S::it24100956@my.sliit.lk::ba810511-4e86-4245-9513-a7330eda4088" providerId="AD" clId="Web-{87DE071E-5524-0FFB-1886-7800166486FA}" dt="2024-04-13T16:06:14.962" v="113"/>
          <ac:picMkLst>
            <pc:docMk/>
            <pc:sldMk cId="909596946" sldId="258"/>
            <ac:picMk id="5" creationId="{CDADDF0E-3477-EA48-6130-7F7B9A5D1898}"/>
          </ac:picMkLst>
        </pc:picChg>
      </pc:sldChg>
      <pc:sldChg chg="addSp delSp modSp new mod setBg">
        <pc:chgData name="Induranga F B D IT24100956" userId="S::it24100956@my.sliit.lk::ba810511-4e86-4245-9513-a7330eda4088" providerId="AD" clId="Web-{87DE071E-5524-0FFB-1886-7800166486FA}" dt="2024-04-13T16:13:24.772" v="139" actId="20577"/>
        <pc:sldMkLst>
          <pc:docMk/>
          <pc:sldMk cId="1455270037" sldId="259"/>
        </pc:sldMkLst>
        <pc:spChg chg="mod">
          <ac:chgData name="Induranga F B D IT24100956" userId="S::it24100956@my.sliit.lk::ba810511-4e86-4245-9513-a7330eda4088" providerId="AD" clId="Web-{87DE071E-5524-0FFB-1886-7800166486FA}" dt="2024-04-13T16:12:39.818" v="135"/>
          <ac:spMkLst>
            <pc:docMk/>
            <pc:sldMk cId="1455270037" sldId="259"/>
            <ac:spMk id="2" creationId="{BE4D5E57-B283-5FED-D8FC-D7462C7D970D}"/>
          </ac:spMkLst>
        </pc:spChg>
        <pc:spChg chg="del">
          <ac:chgData name="Induranga F B D IT24100956" userId="S::it24100956@my.sliit.lk::ba810511-4e86-4245-9513-a7330eda4088" providerId="AD" clId="Web-{87DE071E-5524-0FFB-1886-7800166486FA}" dt="2024-04-13T16:12:22.036" v="134"/>
          <ac:spMkLst>
            <pc:docMk/>
            <pc:sldMk cId="1455270037" sldId="259"/>
            <ac:spMk id="3" creationId="{B0D15637-0B4E-401C-5BCB-113002F6B741}"/>
          </ac:spMkLst>
        </pc:spChg>
        <pc:spChg chg="mod">
          <ac:chgData name="Induranga F B D IT24100956" userId="S::it24100956@my.sliit.lk::ba810511-4e86-4245-9513-a7330eda4088" providerId="AD" clId="Web-{87DE071E-5524-0FFB-1886-7800166486FA}" dt="2024-04-13T16:13:24.772" v="139" actId="20577"/>
          <ac:spMkLst>
            <pc:docMk/>
            <pc:sldMk cId="1455270037" sldId="259"/>
            <ac:spMk id="4" creationId="{21FC9291-1E96-410F-AECE-EF04725BC721}"/>
          </ac:spMkLst>
        </pc:spChg>
        <pc:spChg chg="add">
          <ac:chgData name="Induranga F B D IT24100956" userId="S::it24100956@my.sliit.lk::ba810511-4e86-4245-9513-a7330eda4088" providerId="AD" clId="Web-{87DE071E-5524-0FFB-1886-7800166486FA}" dt="2024-04-13T16:12:39.818" v="135"/>
          <ac:spMkLst>
            <pc:docMk/>
            <pc:sldMk cId="1455270037" sldId="259"/>
            <ac:spMk id="10" creationId="{99B5B3C5-A599-465B-B2B9-866E8B2087CE}"/>
          </ac:spMkLst>
        </pc:spChg>
        <pc:spChg chg="add">
          <ac:chgData name="Induranga F B D IT24100956" userId="S::it24100956@my.sliit.lk::ba810511-4e86-4245-9513-a7330eda4088" providerId="AD" clId="Web-{87DE071E-5524-0FFB-1886-7800166486FA}" dt="2024-04-13T16:12:39.818" v="135"/>
          <ac:spMkLst>
            <pc:docMk/>
            <pc:sldMk cId="1455270037" sldId="259"/>
            <ac:spMk id="12" creationId="{25C84982-7DD0-43B1-8A2D-BFA4DF1B4E60}"/>
          </ac:spMkLst>
        </pc:spChg>
        <pc:spChg chg="add">
          <ac:chgData name="Induranga F B D IT24100956" userId="S::it24100956@my.sliit.lk::ba810511-4e86-4245-9513-a7330eda4088" providerId="AD" clId="Web-{87DE071E-5524-0FFB-1886-7800166486FA}" dt="2024-04-13T16:12:39.818" v="135"/>
          <ac:spMkLst>
            <pc:docMk/>
            <pc:sldMk cId="1455270037" sldId="259"/>
            <ac:spMk id="31" creationId="{4D47D7CD-06A5-4710-B816-F23F56C52C16}"/>
          </ac:spMkLst>
        </pc:spChg>
        <pc:spChg chg="add">
          <ac:chgData name="Induranga F B D IT24100956" userId="S::it24100956@my.sliit.lk::ba810511-4e86-4245-9513-a7330eda4088" providerId="AD" clId="Web-{87DE071E-5524-0FFB-1886-7800166486FA}" dt="2024-04-13T16:12:39.818" v="135"/>
          <ac:spMkLst>
            <pc:docMk/>
            <pc:sldMk cId="1455270037" sldId="259"/>
            <ac:spMk id="33" creationId="{8058D9C7-7C50-4582-9A60-0569A536A190}"/>
          </ac:spMkLst>
        </pc:spChg>
        <pc:grpChg chg="add">
          <ac:chgData name="Induranga F B D IT24100956" userId="S::it24100956@my.sliit.lk::ba810511-4e86-4245-9513-a7330eda4088" providerId="AD" clId="Web-{87DE071E-5524-0FFB-1886-7800166486FA}" dt="2024-04-13T16:12:39.818" v="135"/>
          <ac:grpSpMkLst>
            <pc:docMk/>
            <pc:sldMk cId="1455270037" sldId="259"/>
            <ac:grpSpMk id="14" creationId="{1D912E1C-3BBA-42F0-A3EE-FEC382E7230A}"/>
          </ac:grpSpMkLst>
        </pc:grpChg>
        <pc:grpChg chg="add">
          <ac:chgData name="Induranga F B D IT24100956" userId="S::it24100956@my.sliit.lk::ba810511-4e86-4245-9513-a7330eda4088" providerId="AD" clId="Web-{87DE071E-5524-0FFB-1886-7800166486FA}" dt="2024-04-13T16:12:39.818" v="135"/>
          <ac:grpSpMkLst>
            <pc:docMk/>
            <pc:sldMk cId="1455270037" sldId="259"/>
            <ac:grpSpMk id="35" creationId="{A5A42520-81F5-4CA6-A7DA-9CD71733ABEC}"/>
          </ac:grpSpMkLst>
        </pc:grpChg>
        <pc:picChg chg="add mod ord">
          <ac:chgData name="Induranga F B D IT24100956" userId="S::it24100956@my.sliit.lk::ba810511-4e86-4245-9513-a7330eda4088" providerId="AD" clId="Web-{87DE071E-5524-0FFB-1886-7800166486FA}" dt="2024-04-13T16:12:39.818" v="135"/>
          <ac:picMkLst>
            <pc:docMk/>
            <pc:sldMk cId="1455270037" sldId="259"/>
            <ac:picMk id="5" creationId="{651EE647-4577-5D7E-205C-AD48EB560ABA}"/>
          </ac:picMkLst>
        </pc:picChg>
      </pc:sldChg>
    </pc:docChg>
  </pc:docChgLst>
  <pc:docChgLst>
    <pc:chgData name="Induranga F B D IT24100956" userId="S::it24100956@my.sliit.lk::ba810511-4e86-4245-9513-a7330eda4088" providerId="AD" clId="Web-{A0B68649-ACEC-011C-0EA9-1E8E6B1707A4}"/>
    <pc:docChg chg="addSld delSld modSld">
      <pc:chgData name="Induranga F B D IT24100956" userId="S::it24100956@my.sliit.lk::ba810511-4e86-4245-9513-a7330eda4088" providerId="AD" clId="Web-{A0B68649-ACEC-011C-0EA9-1E8E6B1707A4}" dt="2024-04-13T16:35:59.639" v="89" actId="20577"/>
      <pc:docMkLst>
        <pc:docMk/>
      </pc:docMkLst>
      <pc:sldChg chg="del">
        <pc:chgData name="Induranga F B D IT24100956" userId="S::it24100956@my.sliit.lk::ba810511-4e86-4245-9513-a7330eda4088" providerId="AD" clId="Web-{A0B68649-ACEC-011C-0EA9-1E8E6B1707A4}" dt="2024-04-13T16:17:07.109" v="0"/>
        <pc:sldMkLst>
          <pc:docMk/>
          <pc:sldMk cId="1229974286" sldId="260"/>
        </pc:sldMkLst>
      </pc:sldChg>
      <pc:sldChg chg="addSp delSp modSp new mod setBg">
        <pc:chgData name="Induranga F B D IT24100956" userId="S::it24100956@my.sliit.lk::ba810511-4e86-4245-9513-a7330eda4088" providerId="AD" clId="Web-{A0B68649-ACEC-011C-0EA9-1E8E6B1707A4}" dt="2024-04-13T16:24:10.139" v="18" actId="20577"/>
        <pc:sldMkLst>
          <pc:docMk/>
          <pc:sldMk cId="3860792466" sldId="260"/>
        </pc:sldMkLst>
        <pc:spChg chg="mod">
          <ac:chgData name="Induranga F B D IT24100956" userId="S::it24100956@my.sliit.lk::ba810511-4e86-4245-9513-a7330eda4088" providerId="AD" clId="Web-{A0B68649-ACEC-011C-0EA9-1E8E6B1707A4}" dt="2024-04-13T16:23:18.950" v="16"/>
          <ac:spMkLst>
            <pc:docMk/>
            <pc:sldMk cId="3860792466" sldId="260"/>
            <ac:spMk id="2" creationId="{9ADB97BB-137B-2C88-CAF9-D4945B26CD3E}"/>
          </ac:spMkLst>
        </pc:spChg>
        <pc:spChg chg="del">
          <ac:chgData name="Induranga F B D IT24100956" userId="S::it24100956@my.sliit.lk::ba810511-4e86-4245-9513-a7330eda4088" providerId="AD" clId="Web-{A0B68649-ACEC-011C-0EA9-1E8E6B1707A4}" dt="2024-04-13T16:23:13.075" v="15"/>
          <ac:spMkLst>
            <pc:docMk/>
            <pc:sldMk cId="3860792466" sldId="260"/>
            <ac:spMk id="3" creationId="{790F92D9-DB51-F9DF-1F9A-72C31895A027}"/>
          </ac:spMkLst>
        </pc:spChg>
        <pc:spChg chg="mod">
          <ac:chgData name="Induranga F B D IT24100956" userId="S::it24100956@my.sliit.lk::ba810511-4e86-4245-9513-a7330eda4088" providerId="AD" clId="Web-{A0B68649-ACEC-011C-0EA9-1E8E6B1707A4}" dt="2024-04-13T16:24:10.139" v="18" actId="20577"/>
          <ac:spMkLst>
            <pc:docMk/>
            <pc:sldMk cId="3860792466" sldId="260"/>
            <ac:spMk id="4" creationId="{0BAE1EE1-0B9A-F0AB-4C95-1AB99A1B83D5}"/>
          </ac:spMkLst>
        </pc:spChg>
        <pc:spChg chg="add">
          <ac:chgData name="Induranga F B D IT24100956" userId="S::it24100956@my.sliit.lk::ba810511-4e86-4245-9513-a7330eda4088" providerId="AD" clId="Web-{A0B68649-ACEC-011C-0EA9-1E8E6B1707A4}" dt="2024-04-13T16:23:18.950" v="16"/>
          <ac:spMkLst>
            <pc:docMk/>
            <pc:sldMk cId="3860792466" sldId="260"/>
            <ac:spMk id="10" creationId="{99B5B3C5-A599-465B-B2B9-866E8B2087CE}"/>
          </ac:spMkLst>
        </pc:spChg>
        <pc:spChg chg="add">
          <ac:chgData name="Induranga F B D IT24100956" userId="S::it24100956@my.sliit.lk::ba810511-4e86-4245-9513-a7330eda4088" providerId="AD" clId="Web-{A0B68649-ACEC-011C-0EA9-1E8E6B1707A4}" dt="2024-04-13T16:23:18.950" v="16"/>
          <ac:spMkLst>
            <pc:docMk/>
            <pc:sldMk cId="3860792466" sldId="260"/>
            <ac:spMk id="12" creationId="{25C84982-7DD0-43B1-8A2D-BFA4DF1B4E60}"/>
          </ac:spMkLst>
        </pc:spChg>
        <pc:spChg chg="add">
          <ac:chgData name="Induranga F B D IT24100956" userId="S::it24100956@my.sliit.lk::ba810511-4e86-4245-9513-a7330eda4088" providerId="AD" clId="Web-{A0B68649-ACEC-011C-0EA9-1E8E6B1707A4}" dt="2024-04-13T16:23:18.950" v="16"/>
          <ac:spMkLst>
            <pc:docMk/>
            <pc:sldMk cId="3860792466" sldId="260"/>
            <ac:spMk id="31" creationId="{4D47D7CD-06A5-4710-B816-F23F56C52C16}"/>
          </ac:spMkLst>
        </pc:spChg>
        <pc:spChg chg="add">
          <ac:chgData name="Induranga F B D IT24100956" userId="S::it24100956@my.sliit.lk::ba810511-4e86-4245-9513-a7330eda4088" providerId="AD" clId="Web-{A0B68649-ACEC-011C-0EA9-1E8E6B1707A4}" dt="2024-04-13T16:23:18.950" v="16"/>
          <ac:spMkLst>
            <pc:docMk/>
            <pc:sldMk cId="3860792466" sldId="260"/>
            <ac:spMk id="33" creationId="{8058D9C7-7C50-4582-9A60-0569A536A190}"/>
          </ac:spMkLst>
        </pc:spChg>
        <pc:grpChg chg="add">
          <ac:chgData name="Induranga F B D IT24100956" userId="S::it24100956@my.sliit.lk::ba810511-4e86-4245-9513-a7330eda4088" providerId="AD" clId="Web-{A0B68649-ACEC-011C-0EA9-1E8E6B1707A4}" dt="2024-04-13T16:23:18.950" v="16"/>
          <ac:grpSpMkLst>
            <pc:docMk/>
            <pc:sldMk cId="3860792466" sldId="260"/>
            <ac:grpSpMk id="14" creationId="{1D912E1C-3BBA-42F0-A3EE-FEC382E7230A}"/>
          </ac:grpSpMkLst>
        </pc:grpChg>
        <pc:grpChg chg="add">
          <ac:chgData name="Induranga F B D IT24100956" userId="S::it24100956@my.sliit.lk::ba810511-4e86-4245-9513-a7330eda4088" providerId="AD" clId="Web-{A0B68649-ACEC-011C-0EA9-1E8E6B1707A4}" dt="2024-04-13T16:23:18.950" v="16"/>
          <ac:grpSpMkLst>
            <pc:docMk/>
            <pc:sldMk cId="3860792466" sldId="260"/>
            <ac:grpSpMk id="35" creationId="{A5A42520-81F5-4CA6-A7DA-9CD71733ABEC}"/>
          </ac:grpSpMkLst>
        </pc:grpChg>
        <pc:picChg chg="add mod ord">
          <ac:chgData name="Induranga F B D IT24100956" userId="S::it24100956@my.sliit.lk::ba810511-4e86-4245-9513-a7330eda4088" providerId="AD" clId="Web-{A0B68649-ACEC-011C-0EA9-1E8E6B1707A4}" dt="2024-04-13T16:23:18.950" v="16"/>
          <ac:picMkLst>
            <pc:docMk/>
            <pc:sldMk cId="3860792466" sldId="260"/>
            <ac:picMk id="5" creationId="{E0457FF5-9F52-46EB-9739-79D4EA3A6AE5}"/>
          </ac:picMkLst>
        </pc:picChg>
      </pc:sldChg>
      <pc:sldChg chg="addSp delSp modSp new mod setBg">
        <pc:chgData name="Induranga F B D IT24100956" userId="S::it24100956@my.sliit.lk::ba810511-4e86-4245-9513-a7330eda4088" providerId="AD" clId="Web-{A0B68649-ACEC-011C-0EA9-1E8E6B1707A4}" dt="2024-04-13T16:30:19.203" v="60"/>
        <pc:sldMkLst>
          <pc:docMk/>
          <pc:sldMk cId="549128427" sldId="261"/>
        </pc:sldMkLst>
        <pc:spChg chg="mod">
          <ac:chgData name="Induranga F B D IT24100956" userId="S::it24100956@my.sliit.lk::ba810511-4e86-4245-9513-a7330eda4088" providerId="AD" clId="Web-{A0B68649-ACEC-011C-0EA9-1E8E6B1707A4}" dt="2024-04-13T16:30:19.203" v="60"/>
          <ac:spMkLst>
            <pc:docMk/>
            <pc:sldMk cId="549128427" sldId="261"/>
            <ac:spMk id="2" creationId="{66AE49A6-4EBC-C6D1-B87E-7F643451C442}"/>
          </ac:spMkLst>
        </pc:spChg>
        <pc:spChg chg="mod">
          <ac:chgData name="Induranga F B D IT24100956" userId="S::it24100956@my.sliit.lk::ba810511-4e86-4245-9513-a7330eda4088" providerId="AD" clId="Web-{A0B68649-ACEC-011C-0EA9-1E8E6B1707A4}" dt="2024-04-13T16:30:19.203" v="60"/>
          <ac:spMkLst>
            <pc:docMk/>
            <pc:sldMk cId="549128427" sldId="261"/>
            <ac:spMk id="3" creationId="{21A2992B-2B6E-AB02-81B0-D42A28C11432}"/>
          </ac:spMkLst>
        </pc:spChg>
        <pc:spChg chg="del">
          <ac:chgData name="Induranga F B D IT24100956" userId="S::it24100956@my.sliit.lk::ba810511-4e86-4245-9513-a7330eda4088" providerId="AD" clId="Web-{A0B68649-ACEC-011C-0EA9-1E8E6B1707A4}" dt="2024-04-13T16:29:44.654" v="58"/>
          <ac:spMkLst>
            <pc:docMk/>
            <pc:sldMk cId="549128427" sldId="261"/>
            <ac:spMk id="4" creationId="{5CE13339-F451-C01A-38BF-AFA48C892C91}"/>
          </ac:spMkLst>
        </pc:spChg>
        <pc:spChg chg="add">
          <ac:chgData name="Induranga F B D IT24100956" userId="S::it24100956@my.sliit.lk::ba810511-4e86-4245-9513-a7330eda4088" providerId="AD" clId="Web-{A0B68649-ACEC-011C-0EA9-1E8E6B1707A4}" dt="2024-04-13T16:30:19.203" v="60"/>
          <ac:spMkLst>
            <pc:docMk/>
            <pc:sldMk cId="549128427" sldId="261"/>
            <ac:spMk id="11" creationId="{99B5B3C5-A599-465B-B2B9-866E8B2087CE}"/>
          </ac:spMkLst>
        </pc:spChg>
        <pc:spChg chg="add">
          <ac:chgData name="Induranga F B D IT24100956" userId="S::it24100956@my.sliit.lk::ba810511-4e86-4245-9513-a7330eda4088" providerId="AD" clId="Web-{A0B68649-ACEC-011C-0EA9-1E8E6B1707A4}" dt="2024-04-13T16:30:19.203" v="60"/>
          <ac:spMkLst>
            <pc:docMk/>
            <pc:sldMk cId="549128427" sldId="261"/>
            <ac:spMk id="13" creationId="{25C84982-7DD0-43B1-8A2D-BFA4DF1B4E60}"/>
          </ac:spMkLst>
        </pc:spChg>
        <pc:spChg chg="add">
          <ac:chgData name="Induranga F B D IT24100956" userId="S::it24100956@my.sliit.lk::ba810511-4e86-4245-9513-a7330eda4088" providerId="AD" clId="Web-{A0B68649-ACEC-011C-0EA9-1E8E6B1707A4}" dt="2024-04-13T16:30:19.203" v="60"/>
          <ac:spMkLst>
            <pc:docMk/>
            <pc:sldMk cId="549128427" sldId="261"/>
            <ac:spMk id="32" creationId="{BDEBB5F5-3F61-40CF-A5A7-AA81C7731D21}"/>
          </ac:spMkLst>
        </pc:spChg>
        <pc:spChg chg="add">
          <ac:chgData name="Induranga F B D IT24100956" userId="S::it24100956@my.sliit.lk::ba810511-4e86-4245-9513-a7330eda4088" providerId="AD" clId="Web-{A0B68649-ACEC-011C-0EA9-1E8E6B1707A4}" dt="2024-04-13T16:30:19.203" v="60"/>
          <ac:spMkLst>
            <pc:docMk/>
            <pc:sldMk cId="549128427" sldId="261"/>
            <ac:spMk id="34" creationId="{2AB2962D-43AE-4947-A4FF-38DEECD7B623}"/>
          </ac:spMkLst>
        </pc:spChg>
        <pc:spChg chg="add">
          <ac:chgData name="Induranga F B D IT24100956" userId="S::it24100956@my.sliit.lk::ba810511-4e86-4245-9513-a7330eda4088" providerId="AD" clId="Web-{A0B68649-ACEC-011C-0EA9-1E8E6B1707A4}" dt="2024-04-13T16:30:19.203" v="60"/>
          <ac:spMkLst>
            <pc:docMk/>
            <pc:sldMk cId="549128427" sldId="261"/>
            <ac:spMk id="44" creationId="{7C7E4295-2AEC-46CA-961A-1A882533EB23}"/>
          </ac:spMkLst>
        </pc:spChg>
        <pc:spChg chg="add">
          <ac:chgData name="Induranga F B D IT24100956" userId="S::it24100956@my.sliit.lk::ba810511-4e86-4245-9513-a7330eda4088" providerId="AD" clId="Web-{A0B68649-ACEC-011C-0EA9-1E8E6B1707A4}" dt="2024-04-13T16:30:19.203" v="60"/>
          <ac:spMkLst>
            <pc:docMk/>
            <pc:sldMk cId="549128427" sldId="261"/>
            <ac:spMk id="48" creationId="{F2547B94-EB91-43BB-8183-D53377C8D48D}"/>
          </ac:spMkLst>
        </pc:spChg>
        <pc:spChg chg="add">
          <ac:chgData name="Induranga F B D IT24100956" userId="S::it24100956@my.sliit.lk::ba810511-4e86-4245-9513-a7330eda4088" providerId="AD" clId="Web-{A0B68649-ACEC-011C-0EA9-1E8E6B1707A4}" dt="2024-04-13T16:30:19.203" v="60"/>
          <ac:spMkLst>
            <pc:docMk/>
            <pc:sldMk cId="549128427" sldId="261"/>
            <ac:spMk id="50" creationId="{CD0E1677-A58F-479E-A755-B4A91F949259}"/>
          </ac:spMkLst>
        </pc:spChg>
        <pc:spChg chg="add">
          <ac:chgData name="Induranga F B D IT24100956" userId="S::it24100956@my.sliit.lk::ba810511-4e86-4245-9513-a7330eda4088" providerId="AD" clId="Web-{A0B68649-ACEC-011C-0EA9-1E8E6B1707A4}" dt="2024-04-13T16:30:19.203" v="60"/>
          <ac:spMkLst>
            <pc:docMk/>
            <pc:sldMk cId="549128427" sldId="261"/>
            <ac:spMk id="52" creationId="{204946A0-E8C7-4CE0-ACAC-C64CAD5BF0F6}"/>
          </ac:spMkLst>
        </pc:spChg>
        <pc:grpChg chg="add">
          <ac:chgData name="Induranga F B D IT24100956" userId="S::it24100956@my.sliit.lk::ba810511-4e86-4245-9513-a7330eda4088" providerId="AD" clId="Web-{A0B68649-ACEC-011C-0EA9-1E8E6B1707A4}" dt="2024-04-13T16:30:19.203" v="60"/>
          <ac:grpSpMkLst>
            <pc:docMk/>
            <pc:sldMk cId="549128427" sldId="261"/>
            <ac:grpSpMk id="15" creationId="{1D912E1C-3BBA-42F0-A3EE-FEC382E7230A}"/>
          </ac:grpSpMkLst>
        </pc:grpChg>
        <pc:grpChg chg="add">
          <ac:chgData name="Induranga F B D IT24100956" userId="S::it24100956@my.sliit.lk::ba810511-4e86-4245-9513-a7330eda4088" providerId="AD" clId="Web-{A0B68649-ACEC-011C-0EA9-1E8E6B1707A4}" dt="2024-04-13T16:30:19.203" v="60"/>
          <ac:grpSpMkLst>
            <pc:docMk/>
            <pc:sldMk cId="549128427" sldId="261"/>
            <ac:grpSpMk id="36" creationId="{878834D4-A40D-42A8-8CF4-7703B6670407}"/>
          </ac:grpSpMkLst>
        </pc:grpChg>
        <pc:picChg chg="add mod ord">
          <ac:chgData name="Induranga F B D IT24100956" userId="S::it24100956@my.sliit.lk::ba810511-4e86-4245-9513-a7330eda4088" providerId="AD" clId="Web-{A0B68649-ACEC-011C-0EA9-1E8E6B1707A4}" dt="2024-04-13T16:30:19.203" v="60"/>
          <ac:picMkLst>
            <pc:docMk/>
            <pc:sldMk cId="549128427" sldId="261"/>
            <ac:picMk id="5" creationId="{C3523805-B891-F266-BCEE-150DBC372CA4}"/>
          </ac:picMkLst>
        </pc:picChg>
        <pc:picChg chg="add mod ord">
          <ac:chgData name="Induranga F B D IT24100956" userId="S::it24100956@my.sliit.lk::ba810511-4e86-4245-9513-a7330eda4088" providerId="AD" clId="Web-{A0B68649-ACEC-011C-0EA9-1E8E6B1707A4}" dt="2024-04-13T16:30:19.203" v="60"/>
          <ac:picMkLst>
            <pc:docMk/>
            <pc:sldMk cId="549128427" sldId="261"/>
            <ac:picMk id="6" creationId="{4F82D59E-B505-8C3E-D0B3-B17C1BD381A9}"/>
          </ac:picMkLst>
        </pc:picChg>
        <pc:picChg chg="add">
          <ac:chgData name="Induranga F B D IT24100956" userId="S::it24100956@my.sliit.lk::ba810511-4e86-4245-9513-a7330eda4088" providerId="AD" clId="Web-{A0B68649-ACEC-011C-0EA9-1E8E6B1707A4}" dt="2024-04-13T16:30:19.203" v="60"/>
          <ac:picMkLst>
            <pc:docMk/>
            <pc:sldMk cId="549128427" sldId="261"/>
            <ac:picMk id="46" creationId="{D77188D0-81FC-4EB6-9A22-8BA0E4397787}"/>
          </ac:picMkLst>
        </pc:picChg>
        <pc:picChg chg="add">
          <ac:chgData name="Induranga F B D IT24100956" userId="S::it24100956@my.sliit.lk::ba810511-4e86-4245-9513-a7330eda4088" providerId="AD" clId="Web-{A0B68649-ACEC-011C-0EA9-1E8E6B1707A4}" dt="2024-04-13T16:30:19.203" v="60"/>
          <ac:picMkLst>
            <pc:docMk/>
            <pc:sldMk cId="549128427" sldId="261"/>
            <ac:picMk id="54" creationId="{A7BC805E-97A1-41D4-A52B-2C1D95A870AA}"/>
          </ac:picMkLst>
        </pc:picChg>
      </pc:sldChg>
      <pc:sldChg chg="new add del">
        <pc:chgData name="Induranga F B D IT24100956" userId="S::it24100956@my.sliit.lk::ba810511-4e86-4245-9513-a7330eda4088" providerId="AD" clId="Web-{A0B68649-ACEC-011C-0EA9-1E8E6B1707A4}" dt="2024-04-13T16:33:25.602" v="67"/>
        <pc:sldMkLst>
          <pc:docMk/>
          <pc:sldMk cId="1145861390" sldId="262"/>
        </pc:sldMkLst>
      </pc:sldChg>
      <pc:sldChg chg="new del">
        <pc:chgData name="Induranga F B D IT24100956" userId="S::it24100956@my.sliit.lk::ba810511-4e86-4245-9513-a7330eda4088" providerId="AD" clId="Web-{A0B68649-ACEC-011C-0EA9-1E8E6B1707A4}" dt="2024-04-13T16:32:43.676" v="62"/>
        <pc:sldMkLst>
          <pc:docMk/>
          <pc:sldMk cId="1824165804" sldId="262"/>
        </pc:sldMkLst>
      </pc:sldChg>
      <pc:sldChg chg="addSp delSp modSp new mod setBg">
        <pc:chgData name="Induranga F B D IT24100956" userId="S::it24100956@my.sliit.lk::ba810511-4e86-4245-9513-a7330eda4088" providerId="AD" clId="Web-{A0B68649-ACEC-011C-0EA9-1E8E6B1707A4}" dt="2024-04-13T16:35:59.639" v="89" actId="20577"/>
        <pc:sldMkLst>
          <pc:docMk/>
          <pc:sldMk cId="930900796" sldId="263"/>
        </pc:sldMkLst>
        <pc:spChg chg="del">
          <ac:chgData name="Induranga F B D IT24100956" userId="S::it24100956@my.sliit.lk::ba810511-4e86-4245-9513-a7330eda4088" providerId="AD" clId="Web-{A0B68649-ACEC-011C-0EA9-1E8E6B1707A4}" dt="2024-04-13T16:34:10.979" v="78"/>
          <ac:spMkLst>
            <pc:docMk/>
            <pc:sldMk cId="930900796" sldId="263"/>
            <ac:spMk id="2" creationId="{EDE9363D-4AD5-0AB8-E4BB-B00F41FF519C}"/>
          </ac:spMkLst>
        </pc:spChg>
        <pc:spChg chg="mod">
          <ac:chgData name="Induranga F B D IT24100956" userId="S::it24100956@my.sliit.lk::ba810511-4e86-4245-9513-a7330eda4088" providerId="AD" clId="Web-{A0B68649-ACEC-011C-0EA9-1E8E6B1707A4}" dt="2024-04-13T16:35:59.639" v="89" actId="20577"/>
          <ac:spMkLst>
            <pc:docMk/>
            <pc:sldMk cId="930900796" sldId="263"/>
            <ac:spMk id="3" creationId="{248C4413-9AA5-4135-541E-F3195755238F}"/>
          </ac:spMkLst>
        </pc:spChg>
        <pc:spChg chg="add mod">
          <ac:chgData name="Induranga F B D IT24100956" userId="S::it24100956@my.sliit.lk::ba810511-4e86-4245-9513-a7330eda4088" providerId="AD" clId="Web-{A0B68649-ACEC-011C-0EA9-1E8E6B1707A4}" dt="2024-04-13T16:35:26.919" v="83"/>
          <ac:spMkLst>
            <pc:docMk/>
            <pc:sldMk cId="930900796" sldId="263"/>
            <ac:spMk id="5" creationId="{843EF70A-35EC-67F7-0C74-6A61408A5340}"/>
          </ac:spMkLst>
        </pc:spChg>
        <pc:spChg chg="add">
          <ac:chgData name="Induranga F B D IT24100956" userId="S::it24100956@my.sliit.lk::ba810511-4e86-4245-9513-a7330eda4088" providerId="AD" clId="Web-{A0B68649-ACEC-011C-0EA9-1E8E6B1707A4}" dt="2024-04-13T16:35:26.919" v="83"/>
          <ac:spMkLst>
            <pc:docMk/>
            <pc:sldMk cId="930900796" sldId="263"/>
            <ac:spMk id="10" creationId="{BB4ECDFC-8958-4B83-B01F-58AEFB867BAF}"/>
          </ac:spMkLst>
        </pc:spChg>
        <pc:spChg chg="add">
          <ac:chgData name="Induranga F B D IT24100956" userId="S::it24100956@my.sliit.lk::ba810511-4e86-4245-9513-a7330eda4088" providerId="AD" clId="Web-{A0B68649-ACEC-011C-0EA9-1E8E6B1707A4}" dt="2024-04-13T16:35:26.919" v="83"/>
          <ac:spMkLst>
            <pc:docMk/>
            <pc:sldMk cId="930900796" sldId="263"/>
            <ac:spMk id="12" creationId="{C1D68778-F94A-4C5B-9118-3B992BB975DD}"/>
          </ac:spMkLst>
        </pc:spChg>
        <pc:grpChg chg="add">
          <ac:chgData name="Induranga F B D IT24100956" userId="S::it24100956@my.sliit.lk::ba810511-4e86-4245-9513-a7330eda4088" providerId="AD" clId="Web-{A0B68649-ACEC-011C-0EA9-1E8E6B1707A4}" dt="2024-04-13T16:35:26.919" v="83"/>
          <ac:grpSpMkLst>
            <pc:docMk/>
            <pc:sldMk cId="930900796" sldId="263"/>
            <ac:grpSpMk id="14" creationId="{B29252B9-8F48-4CC0-A640-09C8A8C24E31}"/>
          </ac:grpSpMkLst>
        </pc:grpChg>
        <pc:picChg chg="add mod">
          <ac:chgData name="Induranga F B D IT24100956" userId="S::it24100956@my.sliit.lk::ba810511-4e86-4245-9513-a7330eda4088" providerId="AD" clId="Web-{A0B68649-ACEC-011C-0EA9-1E8E6B1707A4}" dt="2024-04-13T16:35:26.919" v="83"/>
          <ac:picMkLst>
            <pc:docMk/>
            <pc:sldMk cId="930900796" sldId="263"/>
            <ac:picMk id="4" creationId="{F9313312-03E6-B14C-892D-A94062A33F20}"/>
          </ac:picMkLst>
        </pc:picChg>
      </pc:sldChg>
    </pc:docChg>
  </pc:docChgLst>
  <pc:docChgLst>
    <pc:chgData clId="Web-{A0B68649-ACEC-011C-0EA9-1E8E6B1707A4}"/>
    <pc:docChg chg="addSld">
      <pc:chgData name="" userId="" providerId="" clId="Web-{A0B68649-ACEC-011C-0EA9-1E8E6B1707A4}" dt="2024-04-13T16:17:01.983" v="0"/>
      <pc:docMkLst>
        <pc:docMk/>
      </pc:docMkLst>
      <pc:sldChg chg="new">
        <pc:chgData name="" userId="" providerId="" clId="Web-{A0B68649-ACEC-011C-0EA9-1E8E6B1707A4}" dt="2024-04-13T16:17:01.983" v="0"/>
        <pc:sldMkLst>
          <pc:docMk/>
          <pc:sldMk cId="1229974286" sldId="260"/>
        </pc:sldMkLst>
      </pc:sldChg>
    </pc:docChg>
  </pc:docChgLst>
  <pc:docChgLst>
    <pc:chgData name="Induranga F B D IT24100956" userId="S::it24100956@my.sliit.lk::ba810511-4e86-4245-9513-a7330eda4088" providerId="AD" clId="Web-{3C1E8913-CA3B-24B1-6E9F-7DCCA81C164B}"/>
    <pc:docChg chg="modSld">
      <pc:chgData name="Induranga F B D IT24100956" userId="S::it24100956@my.sliit.lk::ba810511-4e86-4245-9513-a7330eda4088" providerId="AD" clId="Web-{3C1E8913-CA3B-24B1-6E9F-7DCCA81C164B}" dt="2024-04-10T11:35:01.669" v="12" actId="14100"/>
      <pc:docMkLst>
        <pc:docMk/>
      </pc:docMkLst>
      <pc:sldChg chg="addSp modSp">
        <pc:chgData name="Induranga F B D IT24100956" userId="S::it24100956@my.sliit.lk::ba810511-4e86-4245-9513-a7330eda4088" providerId="AD" clId="Web-{3C1E8913-CA3B-24B1-6E9F-7DCCA81C164B}" dt="2024-04-10T11:35:01.669" v="12" actId="14100"/>
        <pc:sldMkLst>
          <pc:docMk/>
          <pc:sldMk cId="109857222" sldId="256"/>
        </pc:sldMkLst>
        <pc:spChg chg="add mod ord">
          <ac:chgData name="Induranga F B D IT24100956" userId="S::it24100956@my.sliit.lk::ba810511-4e86-4245-9513-a7330eda4088" providerId="AD" clId="Web-{3C1E8913-CA3B-24B1-6E9F-7DCCA81C164B}" dt="2024-04-10T11:34:46.934" v="10"/>
          <ac:spMkLst>
            <pc:docMk/>
            <pc:sldMk cId="109857222" sldId="256"/>
            <ac:spMk id="5" creationId="{4CBD726B-2693-C5A1-5B95-22667721667C}"/>
          </ac:spMkLst>
        </pc:spChg>
        <pc:picChg chg="add mod ord">
          <ac:chgData name="Induranga F B D IT24100956" userId="S::it24100956@my.sliit.lk::ba810511-4e86-4245-9513-a7330eda4088" providerId="AD" clId="Web-{3C1E8913-CA3B-24B1-6E9F-7DCCA81C164B}" dt="2024-04-10T11:35:01.669" v="12" actId="14100"/>
          <ac:picMkLst>
            <pc:docMk/>
            <pc:sldMk cId="109857222" sldId="256"/>
            <ac:picMk id="4" creationId="{1F4A9841-1E3E-0D6C-E0B0-181CDB97BEC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4/13/2024</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41624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4/13/2024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60234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4/13/2024</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28142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4/13/2024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88101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4/13/2024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30145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4/13/2024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02642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4/13/2024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513149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4/13/2024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09570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4/13/2024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11909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4/13/2024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522167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4/13/2024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3227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4/13/2024</a:t>
            </a:fld>
            <a:endParaRPr lang="en-US" sz="100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12619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4"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rivateinternetaccess.com/blog/what-is-phishing-and-how-do-i-prevent-it/"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commons.wikimedia.org/wiki/File:You've_got_mail.png"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image" Target="../media/image4.sv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www.101hacker.com/2012/12/phishing-attacks-in-public-hotspots.html" TargetMode="Externa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hyperlink" Target="https://www.flickr.com/photos/136770128@N07/40682390390" TargetMode="External"/><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D7050A3-B1DE-4865-BAE7-B35015408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0401EF1-C054-4118-87E7-1621168AD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p:cNvSpPr>
            <a:spLocks noGrp="1"/>
          </p:cNvSpPr>
          <p:nvPr>
            <p:ph type="ctrTitle"/>
          </p:nvPr>
        </p:nvSpPr>
        <p:spPr>
          <a:xfrm>
            <a:off x="777239" y="1122363"/>
            <a:ext cx="5047488" cy="2387600"/>
          </a:xfrm>
        </p:spPr>
        <p:txBody>
          <a:bodyPr>
            <a:normAutofit/>
          </a:bodyPr>
          <a:lstStyle/>
          <a:p>
            <a:pPr algn="l"/>
            <a:r>
              <a:rPr lang="en-US">
                <a:ea typeface="+mj-lt"/>
                <a:cs typeface="+mj-lt"/>
              </a:rPr>
              <a:t>PHISHING</a:t>
            </a:r>
            <a:endParaRPr lang="en-US"/>
          </a:p>
        </p:txBody>
      </p:sp>
      <p:grpSp>
        <p:nvGrpSpPr>
          <p:cNvPr id="18" name="decorative circles">
            <a:extLst>
              <a:ext uri="{FF2B5EF4-FFF2-40B4-BE49-F238E27FC236}">
                <a16:creationId xmlns:a16="http://schemas.microsoft.com/office/drawing/2014/main" id="{499E7689-E646-4066-9AD0-62F46B462A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19" name="Oval 18">
              <a:extLst>
                <a:ext uri="{FF2B5EF4-FFF2-40B4-BE49-F238E27FC236}">
                  <a16:creationId xmlns:a16="http://schemas.microsoft.com/office/drawing/2014/main" id="{8AFEBC98-1CAB-474C-8458-BEB70D8FBE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C1741FF-E9EA-44E7-90AD-0009B23D9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41A188E-5A43-4269-BD7A-89A6C8F391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D6BB9FB-66A8-4DC7-BE6D-04F08DFF13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9D76882-E899-4E4C-8818-FDEA473A7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fishing hook with a login form&#10;&#10;Description automatically generated">
            <a:extLst>
              <a:ext uri="{FF2B5EF4-FFF2-40B4-BE49-F238E27FC236}">
                <a16:creationId xmlns:a16="http://schemas.microsoft.com/office/drawing/2014/main" id="{7E740773-BA8C-BA19-A8AE-413AB9C3839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9739" r="27074" b="2"/>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pic>
        <p:nvPicPr>
          <p:cNvPr id="4" name="Picture 3" descr="A blue and black circle with a letter in it&#10;&#10;Description automatically generated">
            <a:extLst>
              <a:ext uri="{FF2B5EF4-FFF2-40B4-BE49-F238E27FC236}">
                <a16:creationId xmlns:a16="http://schemas.microsoft.com/office/drawing/2014/main" id="{D55A25F5-F907-934F-5A0A-DE165B411B1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073894" y="2534939"/>
            <a:ext cx="1067650" cy="1073747"/>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E4A5D6A1-B663-4429-B0E3-BF194EE0F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295BE2A-8F40-4D8D-9682-09757DEAB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3" name="Subtitle 2">
            <a:extLst>
              <a:ext uri="{FF2B5EF4-FFF2-40B4-BE49-F238E27FC236}">
                <a16:creationId xmlns:a16="http://schemas.microsoft.com/office/drawing/2014/main" id="{1A810807-FE13-3378-628D-6E4A30ACBB01}"/>
              </a:ext>
            </a:extLst>
          </p:cNvPr>
          <p:cNvSpPr>
            <a:spLocks noGrp="1"/>
          </p:cNvSpPr>
          <p:nvPr>
            <p:ph type="subTitle" idx="1"/>
          </p:nvPr>
        </p:nvSpPr>
        <p:spPr>
          <a:xfrm>
            <a:off x="777239" y="363539"/>
            <a:ext cx="5095112" cy="4965698"/>
          </a:xfrm>
        </p:spPr>
        <p:txBody>
          <a:bodyPr vert="horz" lIns="91440" tIns="45720" rIns="91440" bIns="45720" rtlCol="0" anchor="t">
            <a:normAutofit/>
          </a:bodyPr>
          <a:lstStyle/>
          <a:p>
            <a:r>
              <a:rPr lang="en-US" sz="3200">
                <a:latin typeface="Sagona Book"/>
                <a:cs typeface="Calibri"/>
              </a:rPr>
              <a:t>PHISHING TYPES</a:t>
            </a:r>
            <a:endParaRPr lang="en-US" sz="3200">
              <a:latin typeface="Calibri"/>
              <a:cs typeface="Calibri"/>
            </a:endParaRPr>
          </a:p>
          <a:p>
            <a:endParaRPr lang="en-US" sz="3200">
              <a:solidFill>
                <a:srgbClr val="420023"/>
              </a:solidFill>
              <a:latin typeface="Sagona Book"/>
              <a:ea typeface="+mn-lt"/>
              <a:cs typeface="+mn-lt"/>
            </a:endParaRPr>
          </a:p>
          <a:p>
            <a:pPr marL="514350" indent="-514350" algn="l">
              <a:buClr>
                <a:srgbClr val="B1005E"/>
              </a:buClr>
              <a:buAutoNum type="arabicPeriod"/>
            </a:pPr>
            <a:r>
              <a:rPr lang="en-US" sz="2800">
                <a:solidFill>
                  <a:schemeClr val="accent6">
                    <a:lumMod val="75000"/>
                  </a:schemeClr>
                </a:solidFill>
                <a:ea typeface="+mn-lt"/>
                <a:cs typeface="+mn-lt"/>
              </a:rPr>
              <a:t> Email Phishing</a:t>
            </a:r>
            <a:endParaRPr lang="en-US" sz="2800">
              <a:solidFill>
                <a:schemeClr val="accent6">
                  <a:lumMod val="75000"/>
                </a:schemeClr>
              </a:solidFill>
              <a:cs typeface="Calibri"/>
            </a:endParaRPr>
          </a:p>
          <a:p>
            <a:pPr marL="514350" indent="-514350" algn="l">
              <a:buAutoNum type="arabicPeriod"/>
            </a:pPr>
            <a:r>
              <a:rPr lang="en-US" sz="2800">
                <a:solidFill>
                  <a:schemeClr val="accent6">
                    <a:lumMod val="75000"/>
                  </a:schemeClr>
                </a:solidFill>
                <a:ea typeface="+mn-lt"/>
                <a:cs typeface="+mn-lt"/>
              </a:rPr>
              <a:t> Spear Phishing</a:t>
            </a:r>
            <a:endParaRPr lang="en-US" sz="2800">
              <a:solidFill>
                <a:schemeClr val="accent6">
                  <a:lumMod val="75000"/>
                </a:schemeClr>
              </a:solidFill>
              <a:cs typeface="Calibri"/>
            </a:endParaRPr>
          </a:p>
          <a:p>
            <a:pPr marL="514350" indent="-514350" algn="l">
              <a:buAutoNum type="arabicPeriod"/>
            </a:pPr>
            <a:r>
              <a:rPr lang="en-US" sz="2800">
                <a:solidFill>
                  <a:schemeClr val="accent6">
                    <a:lumMod val="75000"/>
                  </a:schemeClr>
                </a:solidFill>
                <a:ea typeface="+mn-lt"/>
                <a:cs typeface="+mn-lt"/>
              </a:rPr>
              <a:t> Whaling</a:t>
            </a:r>
            <a:endParaRPr lang="en-US" sz="2800">
              <a:solidFill>
                <a:schemeClr val="accent6">
                  <a:lumMod val="75000"/>
                </a:schemeClr>
              </a:solidFill>
              <a:cs typeface="Calibri"/>
            </a:endParaRPr>
          </a:p>
          <a:p>
            <a:pPr marL="514350" indent="-514350" algn="l">
              <a:buAutoNum type="arabicPeriod"/>
            </a:pPr>
            <a:r>
              <a:rPr lang="en-US" sz="2800">
                <a:solidFill>
                  <a:schemeClr val="accent6">
                    <a:lumMod val="75000"/>
                  </a:schemeClr>
                </a:solidFill>
                <a:ea typeface="+mn-lt"/>
                <a:cs typeface="+mn-lt"/>
              </a:rPr>
              <a:t> Smishing and Vishing</a:t>
            </a:r>
            <a:endParaRPr lang="en-US" sz="2800">
              <a:solidFill>
                <a:schemeClr val="accent6">
                  <a:lumMod val="75000"/>
                </a:schemeClr>
              </a:solidFill>
              <a:cs typeface="Calibri"/>
            </a:endParaRPr>
          </a:p>
          <a:p>
            <a:pPr algn="l"/>
            <a:endParaRPr lang="en-US">
              <a:cs typeface="Calibri"/>
            </a:endParaRPr>
          </a:p>
        </p:txBody>
      </p:sp>
      <p:grpSp>
        <p:nvGrpSpPr>
          <p:cNvPr id="45" name="Decorative circles">
            <a:extLst>
              <a:ext uri="{FF2B5EF4-FFF2-40B4-BE49-F238E27FC236}">
                <a16:creationId xmlns:a16="http://schemas.microsoft.com/office/drawing/2014/main" id="{FEF4553E-8BA9-4D3A-AE46-B9B84EA5C6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5126" y="1898042"/>
            <a:ext cx="3331224" cy="4377301"/>
            <a:chOff x="8105126" y="1898042"/>
            <a:chExt cx="3331224" cy="4377301"/>
          </a:xfrm>
        </p:grpSpPr>
        <p:sp>
          <p:nvSpPr>
            <p:cNvPr id="46" name="Oval 45">
              <a:extLst>
                <a:ext uri="{FF2B5EF4-FFF2-40B4-BE49-F238E27FC236}">
                  <a16:creationId xmlns:a16="http://schemas.microsoft.com/office/drawing/2014/main" id="{7EAEF11A-16F4-42C6-A96F-C7CD43256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14834" y="5969563"/>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01BAB5A-79EA-41FD-8F6D-7E41D1F69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05126" y="573568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B93C084-EC35-4A34-A0F7-083F23FE55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09615" y="189804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B097734-9F92-4E51-8191-A33089A5B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4480" y="2661415"/>
              <a:ext cx="466441" cy="466441"/>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Oval 3">
            <a:extLst>
              <a:ext uri="{FF2B5EF4-FFF2-40B4-BE49-F238E27FC236}">
                <a16:creationId xmlns:a16="http://schemas.microsoft.com/office/drawing/2014/main" id="{190A9C7B-1700-4379-A3ED-0D545F44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70313" y="4258197"/>
            <a:ext cx="2174357" cy="217435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3" name="Oval 52">
            <a:extLst>
              <a:ext uri="{FF2B5EF4-FFF2-40B4-BE49-F238E27FC236}">
                <a16:creationId xmlns:a16="http://schemas.microsoft.com/office/drawing/2014/main" id="{F1523D7C-A40E-41F2-A1C7-AA8A7F05C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4942" y="492757"/>
            <a:ext cx="4603716" cy="46037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a:extLst>
              <a:ext uri="{FF2B5EF4-FFF2-40B4-BE49-F238E27FC236}">
                <a16:creationId xmlns:a16="http://schemas.microsoft.com/office/drawing/2014/main" id="{9CB5F69D-A54F-479A-AA05-6AEAFCF7DD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41" t="10973" r="12288" b="12942"/>
          <a:stretch/>
        </p:blipFill>
        <p:spPr>
          <a:xfrm>
            <a:off x="9340052" y="379390"/>
            <a:ext cx="1639186" cy="1622448"/>
          </a:xfrm>
          <a:prstGeom prst="rect">
            <a:avLst/>
          </a:prstGeom>
        </p:spPr>
      </p:pic>
      <p:pic>
        <p:nvPicPr>
          <p:cNvPr id="8" name="Picture 7" descr="A cartoon of a person using a computer&#10;&#10;Description automatically generated">
            <a:extLst>
              <a:ext uri="{FF2B5EF4-FFF2-40B4-BE49-F238E27FC236}">
                <a16:creationId xmlns:a16="http://schemas.microsoft.com/office/drawing/2014/main" id="{2F5F4772-B251-715D-C31C-A55D7AC2968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647666" y="2009368"/>
            <a:ext cx="3076664" cy="1622940"/>
          </a:xfrm>
          <a:prstGeom prst="rect">
            <a:avLst/>
          </a:prstGeom>
        </p:spPr>
      </p:pic>
      <p:pic>
        <p:nvPicPr>
          <p:cNvPr id="57" name="Graphic 56">
            <a:extLst>
              <a:ext uri="{FF2B5EF4-FFF2-40B4-BE49-F238E27FC236}">
                <a16:creationId xmlns:a16="http://schemas.microsoft.com/office/drawing/2014/main" id="{53859057-B7A0-493C-AFD5-7396DE5B5B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0312" y="4258197"/>
            <a:ext cx="2174357" cy="2174357"/>
          </a:xfrm>
          <a:prstGeom prst="rect">
            <a:avLst/>
          </a:prstGeom>
        </p:spPr>
      </p:pic>
      <p:sp>
        <p:nvSpPr>
          <p:cNvPr id="9" name="TextBox 8">
            <a:extLst>
              <a:ext uri="{FF2B5EF4-FFF2-40B4-BE49-F238E27FC236}">
                <a16:creationId xmlns:a16="http://schemas.microsoft.com/office/drawing/2014/main" id="{DEDD2258-885D-4551-0A9D-C7AD0592AC48}"/>
              </a:ext>
            </a:extLst>
          </p:cNvPr>
          <p:cNvSpPr txBox="1"/>
          <p:nvPr/>
        </p:nvSpPr>
        <p:spPr>
          <a:xfrm>
            <a:off x="7269812" y="3432253"/>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1943476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4"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5" name="Oval 14">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6" name="Freeform: Shape 25">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7" name="Freeform: Shape 26">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8" name="Oval 27">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31" name="Rectangle 30">
            <a:extLst>
              <a:ext uri="{FF2B5EF4-FFF2-40B4-BE49-F238E27FC236}">
                <a16:creationId xmlns:a16="http://schemas.microsoft.com/office/drawing/2014/main" id="{8427DF8B-AF40-4916-BF81-7B4B1D6A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AE0E191-47BD-46BD-846E-E994713F2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D032EBC0-D28F-AABE-7136-B81A11DA5F0C}"/>
              </a:ext>
            </a:extLst>
          </p:cNvPr>
          <p:cNvSpPr>
            <a:spLocks noGrp="1"/>
          </p:cNvSpPr>
          <p:nvPr>
            <p:ph type="title"/>
          </p:nvPr>
        </p:nvSpPr>
        <p:spPr>
          <a:xfrm>
            <a:off x="777240" y="777240"/>
            <a:ext cx="4606280" cy="2493876"/>
          </a:xfrm>
        </p:spPr>
        <p:txBody>
          <a:bodyPr vert="horz" lIns="91440" tIns="45720" rIns="91440" bIns="45720" rtlCol="0" anchor="b">
            <a:normAutofit/>
          </a:bodyPr>
          <a:lstStyle/>
          <a:p>
            <a:r>
              <a:rPr lang="en-US" sz="4400" kern="1200">
                <a:latin typeface="+mj-lt"/>
                <a:ea typeface="+mj-ea"/>
                <a:cs typeface="+mj-cs"/>
              </a:rPr>
              <a:t>EMAIL PHISHING</a:t>
            </a:r>
          </a:p>
        </p:txBody>
      </p:sp>
      <p:sp>
        <p:nvSpPr>
          <p:cNvPr id="4" name="Text Placeholder 3">
            <a:extLst>
              <a:ext uri="{FF2B5EF4-FFF2-40B4-BE49-F238E27FC236}">
                <a16:creationId xmlns:a16="http://schemas.microsoft.com/office/drawing/2014/main" id="{1CD49FA5-FC53-4363-A26D-74292AC91721}"/>
              </a:ext>
            </a:extLst>
          </p:cNvPr>
          <p:cNvSpPr>
            <a:spLocks noGrp="1"/>
          </p:cNvSpPr>
          <p:nvPr>
            <p:ph type="body" sz="half" idx="2"/>
          </p:nvPr>
        </p:nvSpPr>
        <p:spPr>
          <a:xfrm>
            <a:off x="777240" y="3428999"/>
            <a:ext cx="4606280" cy="2747963"/>
          </a:xfrm>
        </p:spPr>
        <p:txBody>
          <a:bodyPr vert="horz" lIns="91440" tIns="45720" rIns="91440" bIns="45720" rtlCol="0" anchor="t">
            <a:normAutofit/>
          </a:bodyPr>
          <a:lstStyle/>
          <a:p>
            <a:pPr indent="-228600">
              <a:buFont typeface="Arial" panose="020B0604020202020204" pitchFamily="34" charset="0"/>
              <a:buChar char="•"/>
            </a:pPr>
            <a:br>
              <a:rPr lang="en-US" sz="1800"/>
            </a:br>
            <a:r>
              <a:rPr lang="en-US"/>
              <a:t>Email phishing involves fraudulent emails aiming to obtain sensitive information. Beware of suspicious links and requests from seemingly legitimate sources to prevent identity theft and financial loss</a:t>
            </a:r>
          </a:p>
        </p:txBody>
      </p:sp>
      <p:sp>
        <p:nvSpPr>
          <p:cNvPr id="35" name="Oval 1">
            <a:extLst>
              <a:ext uri="{FF2B5EF4-FFF2-40B4-BE49-F238E27FC236}">
                <a16:creationId xmlns:a16="http://schemas.microsoft.com/office/drawing/2014/main" id="{D60DC0FE-B192-4898-9A42-DD3CA1061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nvGrpSpPr>
          <p:cNvPr id="37" name="decorative circles">
            <a:extLst>
              <a:ext uri="{FF2B5EF4-FFF2-40B4-BE49-F238E27FC236}">
                <a16:creationId xmlns:a16="http://schemas.microsoft.com/office/drawing/2014/main" id="{47154ABD-A760-4C29-A394-422706C2C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38" name="Oval 37">
              <a:extLst>
                <a:ext uri="{FF2B5EF4-FFF2-40B4-BE49-F238E27FC236}">
                  <a16:creationId xmlns:a16="http://schemas.microsoft.com/office/drawing/2014/main" id="{87E907A3-04C3-40DF-AF5B-74DFD9858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C341F19-78FA-4078-B1AD-5E1646DD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6E0C6E1-CEDB-4511-B675-C5C48112E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863F213-E875-41B8-A148-A90BCD837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6FF8E98-A1E7-49FB-95C2-4518E16B5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Placeholder 4">
            <a:extLst>
              <a:ext uri="{FF2B5EF4-FFF2-40B4-BE49-F238E27FC236}">
                <a16:creationId xmlns:a16="http://schemas.microsoft.com/office/drawing/2014/main" id="{CDADDF0E-3477-EA48-6130-7F7B9A5D1898}"/>
              </a:ext>
              <a:ext uri="{C183D7F6-B498-43B3-948B-1728B52AA6E4}">
                <adec:decorative xmlns:adec="http://schemas.microsoft.com/office/drawing/2017/decorative" val="1"/>
              </a:ext>
            </a:extLst>
          </p:cNvPr>
          <p:cNvPicPr>
            <a:picLocks noGrp="1" noChangeAspect="1"/>
          </p:cNvPicPr>
          <p:nvPr>
            <p:ph type="pic" idx="1"/>
          </p:nvPr>
        </p:nvPicPr>
        <p:blipFill>
          <a:blip r:embed="rId2">
            <a:extLst>
              <a:ext uri="{96DAC541-7B7A-43D3-8B79-37D633B846F1}">
                <asvg:svgBlip xmlns:asvg="http://schemas.microsoft.com/office/drawing/2016/SVG/main" r:embed="rId3"/>
              </a:ext>
            </a:extLst>
          </a:blip>
          <a:srcRect t="6224" b="6224"/>
          <a:stretch/>
        </p:blipFill>
        <p:spPr>
          <a:xfrm>
            <a:off x="7899594" y="2700960"/>
            <a:ext cx="3536756" cy="3096498"/>
          </a:xfrm>
          <a:prstGeom prst="rect">
            <a:avLst/>
          </a:prstGeom>
        </p:spPr>
      </p:pic>
    </p:spTree>
    <p:extLst>
      <p:ext uri="{BB962C8B-B14F-4D97-AF65-F5344CB8AC3E}">
        <p14:creationId xmlns:p14="http://schemas.microsoft.com/office/powerpoint/2010/main" val="909596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4"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5" name="Oval 14">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6" name="Freeform: Shape 25">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7" name="Freeform: Shape 26">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8" name="Oval 27">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31" name="Rectangle 30">
            <a:extLst>
              <a:ext uri="{FF2B5EF4-FFF2-40B4-BE49-F238E27FC236}">
                <a16:creationId xmlns:a16="http://schemas.microsoft.com/office/drawing/2014/main" id="{4D47D7CD-06A5-4710-B816-F23F56C52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058D9C7-7C50-4582-9A60-0569A536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BE4D5E57-B283-5FED-D8FC-D7462C7D970D}"/>
              </a:ext>
            </a:extLst>
          </p:cNvPr>
          <p:cNvSpPr>
            <a:spLocks noGrp="1"/>
          </p:cNvSpPr>
          <p:nvPr>
            <p:ph type="title"/>
          </p:nvPr>
        </p:nvSpPr>
        <p:spPr>
          <a:xfrm>
            <a:off x="777240" y="777240"/>
            <a:ext cx="4606280" cy="2493876"/>
          </a:xfrm>
        </p:spPr>
        <p:txBody>
          <a:bodyPr vert="horz" lIns="91440" tIns="45720" rIns="91440" bIns="45720" rtlCol="0" anchor="b">
            <a:normAutofit/>
          </a:bodyPr>
          <a:lstStyle/>
          <a:p>
            <a:r>
              <a:rPr lang="en-US" sz="4400" kern="1200">
                <a:latin typeface="+mj-lt"/>
                <a:ea typeface="+mj-ea"/>
                <a:cs typeface="+mj-cs"/>
              </a:rPr>
              <a:t>SPEAR PHISHING</a:t>
            </a:r>
          </a:p>
        </p:txBody>
      </p:sp>
      <p:sp>
        <p:nvSpPr>
          <p:cNvPr id="4" name="Text Placeholder 3">
            <a:extLst>
              <a:ext uri="{FF2B5EF4-FFF2-40B4-BE49-F238E27FC236}">
                <a16:creationId xmlns:a16="http://schemas.microsoft.com/office/drawing/2014/main" id="{21FC9291-1E96-410F-AECE-EF04725BC721}"/>
              </a:ext>
            </a:extLst>
          </p:cNvPr>
          <p:cNvSpPr>
            <a:spLocks noGrp="1"/>
          </p:cNvSpPr>
          <p:nvPr>
            <p:ph type="body" sz="half" idx="2"/>
          </p:nvPr>
        </p:nvSpPr>
        <p:spPr>
          <a:xfrm>
            <a:off x="777240" y="3428999"/>
            <a:ext cx="4606280" cy="2747963"/>
          </a:xfrm>
        </p:spPr>
        <p:txBody>
          <a:bodyPr vert="horz" lIns="91440" tIns="45720" rIns="91440" bIns="45720" rtlCol="0" anchor="t">
            <a:normAutofit/>
          </a:bodyPr>
          <a:lstStyle/>
          <a:p>
            <a:pPr indent="-228600">
              <a:buFont typeface="Arial" panose="020B0604020202020204" pitchFamily="34" charset="0"/>
              <a:buChar char="•"/>
            </a:pPr>
            <a:r>
              <a:rPr lang="en-US" sz="2400"/>
              <a:t>Spear phishing targets specific individuals or organizations with personalized messages to trick them into revealing confidential information or installing malware. Stay vigilant.</a:t>
            </a:r>
          </a:p>
          <a:p>
            <a:br>
              <a:rPr lang="en-US" sz="1800"/>
            </a:br>
            <a:endParaRPr lang="en-US" sz="1800">
              <a:cs typeface="Calibri"/>
            </a:endParaRPr>
          </a:p>
          <a:p>
            <a:pPr indent="-228600">
              <a:buFont typeface="Arial" panose="020B0604020202020204" pitchFamily="34" charset="0"/>
              <a:buChar char="•"/>
            </a:pPr>
            <a:endParaRPr lang="en-US" sz="1800"/>
          </a:p>
        </p:txBody>
      </p:sp>
      <p:grpSp>
        <p:nvGrpSpPr>
          <p:cNvPr id="35" name="decorative circles">
            <a:extLst>
              <a:ext uri="{FF2B5EF4-FFF2-40B4-BE49-F238E27FC236}">
                <a16:creationId xmlns:a16="http://schemas.microsoft.com/office/drawing/2014/main" id="{A5A42520-81F5-4CA6-A7DA-9CD71733AB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36" name="Oval 35">
              <a:extLst>
                <a:ext uri="{FF2B5EF4-FFF2-40B4-BE49-F238E27FC236}">
                  <a16:creationId xmlns:a16="http://schemas.microsoft.com/office/drawing/2014/main" id="{BDB3C8F9-1E7D-4D3B-A4BF-F97576E5C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B80C13D-6AE8-4D68-9A8B-49B796A67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340680A-5931-4B24-ADEB-7656B70FBB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EAF5EEB-C2D5-4D5F-8BF0-0E7961A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C482DF8-0B0D-4F32-8416-496960050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Placeholder 4" descr="Device and padlock">
            <a:extLst>
              <a:ext uri="{FF2B5EF4-FFF2-40B4-BE49-F238E27FC236}">
                <a16:creationId xmlns:a16="http://schemas.microsoft.com/office/drawing/2014/main" id="{651EE647-4577-5D7E-205C-AD48EB560ABA}"/>
              </a:ext>
            </a:extLst>
          </p:cNvPr>
          <p:cNvPicPr>
            <a:picLocks noGrp="1" noChangeAspect="1"/>
          </p:cNvPicPr>
          <p:nvPr>
            <p:ph type="pic" idx="1"/>
          </p:nvPr>
        </p:nvPicPr>
        <p:blipFill rotWithShape="1">
          <a:blip r:embed="rId2"/>
          <a:srcRect l="17971" r="25042" b="-1"/>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spTree>
    <p:extLst>
      <p:ext uri="{BB962C8B-B14F-4D97-AF65-F5344CB8AC3E}">
        <p14:creationId xmlns:p14="http://schemas.microsoft.com/office/powerpoint/2010/main" val="1455270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4"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5" name="Oval 14">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6" name="Freeform: Shape 25">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7" name="Freeform: Shape 26">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8" name="Oval 27">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31" name="Rectangle 30">
            <a:extLst>
              <a:ext uri="{FF2B5EF4-FFF2-40B4-BE49-F238E27FC236}">
                <a16:creationId xmlns:a16="http://schemas.microsoft.com/office/drawing/2014/main" id="{4D47D7CD-06A5-4710-B816-F23F56C52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058D9C7-7C50-4582-9A60-0569A536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9ADB97BB-137B-2C88-CAF9-D4945B26CD3E}"/>
              </a:ext>
            </a:extLst>
          </p:cNvPr>
          <p:cNvSpPr>
            <a:spLocks noGrp="1"/>
          </p:cNvSpPr>
          <p:nvPr>
            <p:ph type="title"/>
          </p:nvPr>
        </p:nvSpPr>
        <p:spPr>
          <a:xfrm>
            <a:off x="777240" y="777240"/>
            <a:ext cx="4606280" cy="2493876"/>
          </a:xfrm>
        </p:spPr>
        <p:txBody>
          <a:bodyPr vert="horz" lIns="91440" tIns="45720" rIns="91440" bIns="45720" rtlCol="0" anchor="b">
            <a:normAutofit/>
          </a:bodyPr>
          <a:lstStyle/>
          <a:p>
            <a:r>
              <a:rPr lang="en-US" sz="4400" kern="1200">
                <a:latin typeface="+mj-lt"/>
                <a:ea typeface="+mj-ea"/>
                <a:cs typeface="+mj-cs"/>
              </a:rPr>
              <a:t>WHALING</a:t>
            </a:r>
          </a:p>
        </p:txBody>
      </p:sp>
      <p:sp>
        <p:nvSpPr>
          <p:cNvPr id="4" name="Text Placeholder 3">
            <a:extLst>
              <a:ext uri="{FF2B5EF4-FFF2-40B4-BE49-F238E27FC236}">
                <a16:creationId xmlns:a16="http://schemas.microsoft.com/office/drawing/2014/main" id="{0BAE1EE1-0B9A-F0AB-4C95-1AB99A1B83D5}"/>
              </a:ext>
            </a:extLst>
          </p:cNvPr>
          <p:cNvSpPr>
            <a:spLocks noGrp="1"/>
          </p:cNvSpPr>
          <p:nvPr>
            <p:ph type="body" sz="half" idx="2"/>
          </p:nvPr>
        </p:nvSpPr>
        <p:spPr>
          <a:xfrm>
            <a:off x="777240" y="3428999"/>
            <a:ext cx="4606280" cy="2747963"/>
          </a:xfrm>
        </p:spPr>
        <p:txBody>
          <a:bodyPr vert="horz" lIns="91440" tIns="45720" rIns="91440" bIns="45720" rtlCol="0" anchor="t">
            <a:normAutofit/>
          </a:bodyPr>
          <a:lstStyle/>
          <a:p>
            <a:pPr indent="-228600">
              <a:buFont typeface="Arial" panose="020B0604020202020204" pitchFamily="34" charset="0"/>
              <a:buChar char="•"/>
            </a:pPr>
            <a:r>
              <a:rPr lang="en-US" sz="2400"/>
              <a:t>Whaling in phishing refers to targeted attacks on high-profile individuals or organizations to steal sensitive information or money through deceptive emails or websites.</a:t>
            </a:r>
          </a:p>
        </p:txBody>
      </p:sp>
      <p:grpSp>
        <p:nvGrpSpPr>
          <p:cNvPr id="35" name="decorative circles">
            <a:extLst>
              <a:ext uri="{FF2B5EF4-FFF2-40B4-BE49-F238E27FC236}">
                <a16:creationId xmlns:a16="http://schemas.microsoft.com/office/drawing/2014/main" id="{A5A42520-81F5-4CA6-A7DA-9CD71733AB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36" name="Oval 35">
              <a:extLst>
                <a:ext uri="{FF2B5EF4-FFF2-40B4-BE49-F238E27FC236}">
                  <a16:creationId xmlns:a16="http://schemas.microsoft.com/office/drawing/2014/main" id="{BDB3C8F9-1E7D-4D3B-A4BF-F97576E5C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B80C13D-6AE8-4D68-9A8B-49B796A67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340680A-5931-4B24-ADEB-7656B70FBB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EAF5EEB-C2D5-4D5F-8BF0-0E7961A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C482DF8-0B0D-4F32-8416-496960050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Placeholder 4" descr="Padlock on computer motherboard">
            <a:extLst>
              <a:ext uri="{FF2B5EF4-FFF2-40B4-BE49-F238E27FC236}">
                <a16:creationId xmlns:a16="http://schemas.microsoft.com/office/drawing/2014/main" id="{E0457FF5-9F52-46EB-9739-79D4EA3A6AE5}"/>
              </a:ext>
            </a:extLst>
          </p:cNvPr>
          <p:cNvPicPr>
            <a:picLocks noGrp="1" noChangeAspect="1"/>
          </p:cNvPicPr>
          <p:nvPr>
            <p:ph type="pic" idx="1"/>
          </p:nvPr>
        </p:nvPicPr>
        <p:blipFill rotWithShape="1">
          <a:blip r:embed="rId2"/>
          <a:srcRect l="2713" r="29663"/>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spTree>
    <p:extLst>
      <p:ext uri="{BB962C8B-B14F-4D97-AF65-F5344CB8AC3E}">
        <p14:creationId xmlns:p14="http://schemas.microsoft.com/office/powerpoint/2010/main" val="3860792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6" name="Oval 1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7" name="Freeform: Shape 2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8" name="Freeform: Shape 2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9" name="Oval 2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32" name="Rectangle 31">
            <a:extLst>
              <a:ext uri="{FF2B5EF4-FFF2-40B4-BE49-F238E27FC236}">
                <a16:creationId xmlns:a16="http://schemas.microsoft.com/office/drawing/2014/main" id="{BDEBB5F5-3F61-40CF-A5A7-AA81C7731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AB2962D-43AE-4947-A4FF-38DEECD7B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66AE49A6-4EBC-C6D1-B87E-7F643451C442}"/>
              </a:ext>
            </a:extLst>
          </p:cNvPr>
          <p:cNvSpPr>
            <a:spLocks noGrp="1"/>
          </p:cNvSpPr>
          <p:nvPr>
            <p:ph type="title"/>
          </p:nvPr>
        </p:nvSpPr>
        <p:spPr>
          <a:xfrm>
            <a:off x="777240" y="777240"/>
            <a:ext cx="4606280" cy="2493876"/>
          </a:xfrm>
        </p:spPr>
        <p:txBody>
          <a:bodyPr vert="horz" lIns="91440" tIns="45720" rIns="91440" bIns="45720" rtlCol="0" anchor="b">
            <a:normAutofit/>
          </a:bodyPr>
          <a:lstStyle/>
          <a:p>
            <a:r>
              <a:rPr lang="en-US" sz="4400" kern="1200">
                <a:latin typeface="+mj-lt"/>
                <a:ea typeface="+mj-ea"/>
                <a:cs typeface="+mj-cs"/>
              </a:rPr>
              <a:t>SMISHING AND VISHING</a:t>
            </a:r>
          </a:p>
        </p:txBody>
      </p:sp>
      <p:grpSp>
        <p:nvGrpSpPr>
          <p:cNvPr id="36" name="Decorative Circles">
            <a:extLst>
              <a:ext uri="{FF2B5EF4-FFF2-40B4-BE49-F238E27FC236}">
                <a16:creationId xmlns:a16="http://schemas.microsoft.com/office/drawing/2014/main" id="{878834D4-A40D-42A8-8CF4-7703B66704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98662" y="1139113"/>
            <a:ext cx="3216262" cy="5187547"/>
            <a:chOff x="7098662" y="1139113"/>
            <a:chExt cx="3216262" cy="5187547"/>
          </a:xfrm>
        </p:grpSpPr>
        <p:sp>
          <p:nvSpPr>
            <p:cNvPr id="37" name="Oval 36">
              <a:extLst>
                <a:ext uri="{FF2B5EF4-FFF2-40B4-BE49-F238E27FC236}">
                  <a16:creationId xmlns:a16="http://schemas.microsoft.com/office/drawing/2014/main" id="{97FBC438-AE49-40EA-8F36-86F1704A3C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06431" y="1139113"/>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3DF0A76-123E-4BA5-B775-6459B44F1B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8483" y="316327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EC5BBDF-3EFC-4505-BF0A-8BACFB5DDD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02014" y="1873296"/>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ED37809-A412-480E-BCA5-EC39E534B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5116" y="3778325"/>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64A1B94-B965-402E-9741-FB64D94CE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98662" y="578700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1799206-807C-4832-8984-A304E65FA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08370" y="6020880"/>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Oval 4">
            <a:extLst>
              <a:ext uri="{FF2B5EF4-FFF2-40B4-BE49-F238E27FC236}">
                <a16:creationId xmlns:a16="http://schemas.microsoft.com/office/drawing/2014/main" id="{7C7E4295-2AEC-46CA-961A-1A882533E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755981" y="-5608"/>
            <a:ext cx="2908231" cy="2025148"/>
          </a:xfrm>
          <a:custGeom>
            <a:avLst/>
            <a:gdLst>
              <a:gd name="connsiteX0" fmla="*/ 126334 w 3148496"/>
              <a:gd name="connsiteY0" fmla="*/ 0 h 2192457"/>
              <a:gd name="connsiteX1" fmla="*/ 3022163 w 3148496"/>
              <a:gd name="connsiteY1" fmla="*/ 0 h 2192457"/>
              <a:gd name="connsiteX2" fmla="*/ 3024784 w 3148496"/>
              <a:gd name="connsiteY2" fmla="*/ 5441 h 2192457"/>
              <a:gd name="connsiteX3" fmla="*/ 3148496 w 3148496"/>
              <a:gd name="connsiteY3" fmla="*/ 618209 h 2192457"/>
              <a:gd name="connsiteX4" fmla="*/ 1574248 w 3148496"/>
              <a:gd name="connsiteY4" fmla="*/ 2192457 h 2192457"/>
              <a:gd name="connsiteX5" fmla="*/ 0 w 3148496"/>
              <a:gd name="connsiteY5" fmla="*/ 618209 h 2192457"/>
              <a:gd name="connsiteX6" fmla="*/ 123713 w 3148496"/>
              <a:gd name="connsiteY6" fmla="*/ 5441 h 219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8496" h="2192457">
                <a:moveTo>
                  <a:pt x="126334" y="0"/>
                </a:moveTo>
                <a:lnTo>
                  <a:pt x="3022163" y="0"/>
                </a:lnTo>
                <a:lnTo>
                  <a:pt x="3024784" y="5441"/>
                </a:lnTo>
                <a:cubicBezTo>
                  <a:pt x="3104445" y="193781"/>
                  <a:pt x="3148496" y="400851"/>
                  <a:pt x="3148496" y="618209"/>
                </a:cubicBezTo>
                <a:cubicBezTo>
                  <a:pt x="3148496" y="1487642"/>
                  <a:pt x="2443681" y="2192457"/>
                  <a:pt x="1574248" y="2192457"/>
                </a:cubicBezTo>
                <a:cubicBezTo>
                  <a:pt x="704815" y="2192457"/>
                  <a:pt x="0" y="1487642"/>
                  <a:pt x="0" y="618209"/>
                </a:cubicBezTo>
                <a:cubicBezTo>
                  <a:pt x="0" y="400851"/>
                  <a:pt x="44051" y="193781"/>
                  <a:pt x="123713" y="5441"/>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a:extLst>
              <a:ext uri="{FF2B5EF4-FFF2-40B4-BE49-F238E27FC236}">
                <a16:creationId xmlns:a16="http://schemas.microsoft.com/office/drawing/2014/main" id="{D77188D0-81FC-4EB6-9A22-8BA0E43977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832" t="37819" r="13582" b="10443"/>
          <a:stretch/>
        </p:blipFill>
        <p:spPr>
          <a:xfrm>
            <a:off x="5768842" y="-11217"/>
            <a:ext cx="2895217" cy="2092443"/>
          </a:xfrm>
          <a:prstGeom prst="rect">
            <a:avLst/>
          </a:prstGeom>
        </p:spPr>
      </p:pic>
      <p:sp>
        <p:nvSpPr>
          <p:cNvPr id="48" name="Oval 3">
            <a:extLst>
              <a:ext uri="{FF2B5EF4-FFF2-40B4-BE49-F238E27FC236}">
                <a16:creationId xmlns:a16="http://schemas.microsoft.com/office/drawing/2014/main" id="{F2547B94-EB91-43BB-8183-D53377C8D4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340880" y="0"/>
            <a:ext cx="2851120" cy="2950272"/>
          </a:xfrm>
          <a:custGeom>
            <a:avLst/>
            <a:gdLst>
              <a:gd name="connsiteX0" fmla="*/ 283588 w 3086667"/>
              <a:gd name="connsiteY0" fmla="*/ 0 h 3194011"/>
              <a:gd name="connsiteX1" fmla="*/ 3086667 w 3086667"/>
              <a:gd name="connsiteY1" fmla="*/ 0 h 3194011"/>
              <a:gd name="connsiteX2" fmla="*/ 3086667 w 3086667"/>
              <a:gd name="connsiteY2" fmla="*/ 2967523 h 3194011"/>
              <a:gd name="connsiteX3" fmla="*/ 2964628 w 3086667"/>
              <a:gd name="connsiteY3" fmla="*/ 3026312 h 3194011"/>
              <a:gd name="connsiteX4" fmla="*/ 2133985 w 3086667"/>
              <a:gd name="connsiteY4" fmla="*/ 3194011 h 3194011"/>
              <a:gd name="connsiteX5" fmla="*/ 0 w 3086667"/>
              <a:gd name="connsiteY5" fmla="*/ 1060026 h 3194011"/>
              <a:gd name="connsiteX6" fmla="*/ 257561 w 3086667"/>
              <a:gd name="connsiteY6" fmla="*/ 42842 h 3194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6667" h="3194011">
                <a:moveTo>
                  <a:pt x="283588" y="0"/>
                </a:moveTo>
                <a:lnTo>
                  <a:pt x="3086667" y="0"/>
                </a:lnTo>
                <a:lnTo>
                  <a:pt x="3086667" y="2967523"/>
                </a:lnTo>
                <a:lnTo>
                  <a:pt x="2964628" y="3026312"/>
                </a:lnTo>
                <a:cubicBezTo>
                  <a:pt x="2709322" y="3134298"/>
                  <a:pt x="2428627" y="3194011"/>
                  <a:pt x="2133985" y="3194011"/>
                </a:cubicBezTo>
                <a:cubicBezTo>
                  <a:pt x="955418" y="3194011"/>
                  <a:pt x="0" y="2238593"/>
                  <a:pt x="0" y="1060026"/>
                </a:cubicBezTo>
                <a:cubicBezTo>
                  <a:pt x="0" y="691724"/>
                  <a:pt x="93303" y="345214"/>
                  <a:pt x="257561" y="428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Receiver with solid fill">
            <a:extLst>
              <a:ext uri="{FF2B5EF4-FFF2-40B4-BE49-F238E27FC236}">
                <a16:creationId xmlns:a16="http://schemas.microsoft.com/office/drawing/2014/main" id="{4F82D59E-B505-8C3E-D0B3-B17C1BD381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9527" y="162684"/>
            <a:ext cx="2125033" cy="2125033"/>
          </a:xfrm>
          <a:prstGeom prst="rect">
            <a:avLst/>
          </a:prstGeom>
        </p:spPr>
      </p:pic>
      <p:sp>
        <p:nvSpPr>
          <p:cNvPr id="3" name="Content Placeholder 2">
            <a:extLst>
              <a:ext uri="{FF2B5EF4-FFF2-40B4-BE49-F238E27FC236}">
                <a16:creationId xmlns:a16="http://schemas.microsoft.com/office/drawing/2014/main" id="{21A2992B-2B6E-AB02-81B0-D42A28C11432}"/>
              </a:ext>
            </a:extLst>
          </p:cNvPr>
          <p:cNvSpPr>
            <a:spLocks noGrp="1"/>
          </p:cNvSpPr>
          <p:nvPr>
            <p:ph sz="half" idx="1"/>
          </p:nvPr>
        </p:nvSpPr>
        <p:spPr>
          <a:xfrm>
            <a:off x="777240" y="3428999"/>
            <a:ext cx="4606280" cy="2747963"/>
          </a:xfrm>
        </p:spPr>
        <p:txBody>
          <a:bodyPr vert="horz" lIns="91440" tIns="45720" rIns="91440" bIns="45720" rtlCol="0" anchor="t">
            <a:normAutofit/>
          </a:bodyPr>
          <a:lstStyle/>
          <a:p>
            <a:r>
              <a:rPr lang="en-US" sz="1800"/>
              <a:t>Smishing involves fraudulent text messages aimed at tricking individuals into divulging personal information, while vishing uses phone calls to deceive victims into revealing sensitive data or performing actions against their interest</a:t>
            </a:r>
          </a:p>
        </p:txBody>
      </p:sp>
      <p:sp>
        <p:nvSpPr>
          <p:cNvPr id="50" name="Oval 2">
            <a:extLst>
              <a:ext uri="{FF2B5EF4-FFF2-40B4-BE49-F238E27FC236}">
                <a16:creationId xmlns:a16="http://schemas.microsoft.com/office/drawing/2014/main" id="{CD0E1677-A58F-479E-A755-B4A91F949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340879" y="3696279"/>
            <a:ext cx="2851120" cy="3167329"/>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1">
            <a:extLst>
              <a:ext uri="{FF2B5EF4-FFF2-40B4-BE49-F238E27FC236}">
                <a16:creationId xmlns:a16="http://schemas.microsoft.com/office/drawing/2014/main" id="{204946A0-E8C7-4CE0-ACAC-C64CAD5BF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3913" y="2287717"/>
            <a:ext cx="3001390" cy="30013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5" name="Content Placeholder 4" descr="Call center with solid fill">
            <a:extLst>
              <a:ext uri="{FF2B5EF4-FFF2-40B4-BE49-F238E27FC236}">
                <a16:creationId xmlns:a16="http://schemas.microsoft.com/office/drawing/2014/main" id="{C3523805-B891-F266-BCEE-150DBC372CA4}"/>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909621" y="2896051"/>
            <a:ext cx="1891827" cy="1891827"/>
          </a:xfrm>
          <a:prstGeom prst="rect">
            <a:avLst/>
          </a:prstGeom>
        </p:spPr>
      </p:pic>
      <p:pic>
        <p:nvPicPr>
          <p:cNvPr id="54" name="Graphic 53">
            <a:extLst>
              <a:ext uri="{FF2B5EF4-FFF2-40B4-BE49-F238E27FC236}">
                <a16:creationId xmlns:a16="http://schemas.microsoft.com/office/drawing/2014/main" id="{A7BC805E-97A1-41D4-A52B-2C1D95A870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0959" t="8637" r="29824" b="24504"/>
          <a:stretch/>
        </p:blipFill>
        <p:spPr>
          <a:xfrm>
            <a:off x="9337832" y="3629720"/>
            <a:ext cx="2851119" cy="3219080"/>
          </a:xfrm>
          <a:prstGeom prst="rect">
            <a:avLst/>
          </a:prstGeom>
        </p:spPr>
      </p:pic>
    </p:spTree>
    <p:extLst>
      <p:ext uri="{BB962C8B-B14F-4D97-AF65-F5344CB8AC3E}">
        <p14:creationId xmlns:p14="http://schemas.microsoft.com/office/powerpoint/2010/main" val="549128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B4ECDFC-8958-4B83-B01F-58AEFB867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D68778-F94A-4C5B-9118-3B992BB97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3" name="Content Placeholder 2">
            <a:extLst>
              <a:ext uri="{FF2B5EF4-FFF2-40B4-BE49-F238E27FC236}">
                <a16:creationId xmlns:a16="http://schemas.microsoft.com/office/drawing/2014/main" id="{248C4413-9AA5-4135-541E-F3195755238F}"/>
              </a:ext>
            </a:extLst>
          </p:cNvPr>
          <p:cNvSpPr>
            <a:spLocks noGrp="1"/>
          </p:cNvSpPr>
          <p:nvPr>
            <p:ph idx="1"/>
          </p:nvPr>
        </p:nvSpPr>
        <p:spPr>
          <a:xfrm>
            <a:off x="741521" y="678655"/>
            <a:ext cx="4606280" cy="2747963"/>
          </a:xfrm>
        </p:spPr>
        <p:txBody>
          <a:bodyPr vert="horz" lIns="91440" tIns="45720" rIns="91440" bIns="45720" rtlCol="0" anchor="t">
            <a:noAutofit/>
          </a:bodyPr>
          <a:lstStyle/>
          <a:p>
            <a:pPr marL="0" indent="0">
              <a:buNone/>
            </a:pPr>
            <a:br>
              <a:rPr lang="en-US" sz="2800"/>
            </a:br>
            <a:r>
              <a:rPr lang="en-US" sz="2800">
                <a:ea typeface="+mn-lt"/>
                <a:cs typeface="+mn-lt"/>
              </a:rPr>
              <a:t>To evade phishing, scrutinize unsolicited emails, confirm sender legitimacy, avoid clicking on dubious links or attachments, and update security software regularly. Implement multi-factor authentication, educate yourself and others about phishing tactics, and be wary of urgent requests for personal or financial information, especially if they evoke fear or urgency.</a:t>
            </a:r>
            <a:endParaRPr lang="en-US" sz="2800">
              <a:cs typeface="Calibri"/>
            </a:endParaRPr>
          </a:p>
        </p:txBody>
      </p:sp>
      <p:grpSp>
        <p:nvGrpSpPr>
          <p:cNvPr id="14" name="decorative circles">
            <a:extLst>
              <a:ext uri="{FF2B5EF4-FFF2-40B4-BE49-F238E27FC236}">
                <a16:creationId xmlns:a16="http://schemas.microsoft.com/office/drawing/2014/main" id="{B29252B9-8F48-4CC0-A640-09C8A8C24E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461374" cy="5966848"/>
            <a:chOff x="6008627" y="289695"/>
            <a:chExt cx="5461374" cy="5966848"/>
          </a:xfrm>
        </p:grpSpPr>
        <p:sp>
          <p:nvSpPr>
            <p:cNvPr id="15" name="Oval 14">
              <a:extLst>
                <a:ext uri="{FF2B5EF4-FFF2-40B4-BE49-F238E27FC236}">
                  <a16:creationId xmlns:a16="http://schemas.microsoft.com/office/drawing/2014/main" id="{28548D73-0AE2-434D-B75C-77D24F5ED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BC26AF4-B368-411A-BF70-74F07FA77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BE4EEE7-FD25-4B68-819D-487E4D78F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E52A4F8-9F27-4959-B733-FDA9FCA2E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654708"/>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13DA742-C9EF-49AA-ADEB-553344930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close up of a keyboard&#10;&#10;Description automatically generated">
            <a:extLst>
              <a:ext uri="{FF2B5EF4-FFF2-40B4-BE49-F238E27FC236}">
                <a16:creationId xmlns:a16="http://schemas.microsoft.com/office/drawing/2014/main" id="{F9313312-03E6-B14C-892D-A94062A33F2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7872" r="25379" b="1"/>
          <a:stretch/>
        </p:blipFill>
        <p:spPr>
          <a:xfrm>
            <a:off x="6306574" y="552339"/>
            <a:ext cx="5728174" cy="572817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sp>
        <p:nvSpPr>
          <p:cNvPr id="5" name="TextBox 4">
            <a:extLst>
              <a:ext uri="{FF2B5EF4-FFF2-40B4-BE49-F238E27FC236}">
                <a16:creationId xmlns:a16="http://schemas.microsoft.com/office/drawing/2014/main" id="{843EF70A-35EC-67F7-0C74-6A61408A5340}"/>
              </a:ext>
            </a:extLst>
          </p:cNvPr>
          <p:cNvSpPr txBox="1"/>
          <p:nvPr/>
        </p:nvSpPr>
        <p:spPr>
          <a:xfrm>
            <a:off x="9990756"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930900796"/>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7</Slides>
  <Notes>0</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ConfettiVTI</vt:lpstr>
      <vt:lpstr>PHISHING</vt:lpstr>
      <vt:lpstr>PowerPoint Presentation</vt:lpstr>
      <vt:lpstr>EMAIL PHISHING</vt:lpstr>
      <vt:lpstr>SPEAR PHISHING</vt:lpstr>
      <vt:lpstr>WHALING</vt:lpstr>
      <vt:lpstr>SMISHING AND VISHING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2024-04-10T11:33:11Z</dcterms:created>
  <dcterms:modified xsi:type="dcterms:W3CDTF">2024-04-13T16:36:09Z</dcterms:modified>
</cp:coreProperties>
</file>